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5143500" cx="9144000"/>
  <p:notesSz cx="6858000" cy="9144000"/>
  <p:embeddedFontLst>
    <p:embeddedFont>
      <p:font typeface="Lato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Lato-bold.fntdata"/><Relationship Id="rId12" Type="http://schemas.openxmlformats.org/officeDocument/2006/relationships/slide" Target="slides/slide6.xml"/><Relationship Id="rId34" Type="http://schemas.openxmlformats.org/officeDocument/2006/relationships/font" Target="fonts/Lato-regular.fntdata"/><Relationship Id="rId15" Type="http://schemas.openxmlformats.org/officeDocument/2006/relationships/slide" Target="slides/slide9.xml"/><Relationship Id="rId37" Type="http://schemas.openxmlformats.org/officeDocument/2006/relationships/font" Target="fonts/Lato-boldItalic.fntdata"/><Relationship Id="rId14" Type="http://schemas.openxmlformats.org/officeDocument/2006/relationships/slide" Target="slides/slide8.xml"/><Relationship Id="rId36" Type="http://schemas.openxmlformats.org/officeDocument/2006/relationships/font" Target="fonts/Lato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aa1a5bdc2_1_115:notes"/>
          <p:cNvSpPr/>
          <p:nvPr>
            <p:ph idx="2" type="sldImg"/>
          </p:nvPr>
        </p:nvSpPr>
        <p:spPr>
          <a:xfrm>
            <a:off x="91291" y="685838"/>
            <a:ext cx="66756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12aa1a5bdc2_1_115:notes"/>
          <p:cNvSpPr txBox="1"/>
          <p:nvPr>
            <p:ph idx="1" type="body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2aa1a5bdc2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2aa1a5bdc2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2aa1a5bdc2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2aa1a5bdc2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28ed28816a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28ed28816a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28ed28816a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28ed28816a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28ed28816a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28ed28816a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28ed28816a_0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28ed28816a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28ed28816a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28ed28816a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28ed28816a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28ed28816a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2aa1a5bd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2aa1a5bd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2aa1a5bdc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2aa1a5bdc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aa1a5bdc2_1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2aa1a5bdc2_1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28ed28816a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28ed28816a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28ed28816a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28ed28816a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2aa1a5bdc2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2aa1a5bdc2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2aa1a5bdc2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2aa1a5bdc2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28ed28816a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28ed28816a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28ed28816a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28ed28816a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2aa1a5bdc2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2aa1a5bdc2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2aa1a5bdc2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2aa1a5bdc2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aa1a5bdc2_1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2aa1a5bdc2_1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8ed28816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28ed28816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2aa1a5bdc2_1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2aa1a5bdc2_1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aa1a5bdc2_1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2aa1a5bdc2_1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28ed28816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28ed28816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28ed28816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28ed28816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" name="Google Shape;58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8" name="Google Shape;7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2" name="Google Shape;82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3" name="Google Shape;83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0" name="Google Shape;90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4CCC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4CCCC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9100" y="86913"/>
            <a:ext cx="4956424" cy="496967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4"/>
          <p:cNvSpPr txBox="1"/>
          <p:nvPr/>
        </p:nvSpPr>
        <p:spPr>
          <a:xfrm>
            <a:off x="1545325" y="1371575"/>
            <a:ext cx="6279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AJS </a:t>
            </a:r>
            <a:r>
              <a:rPr b="1" lang="en" sz="2400">
                <a:solidFill>
                  <a:schemeClr val="dk1"/>
                </a:solidFill>
              </a:rPr>
              <a:t>P.E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Learning Journeys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Years 3-6 </a:t>
            </a:r>
            <a:endParaRPr b="1" i="0" sz="3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" name="Google Shape;176;p33"/>
          <p:cNvCxnSpPr/>
          <p:nvPr/>
        </p:nvCxnSpPr>
        <p:spPr>
          <a:xfrm flipH="1" rot="10800000">
            <a:off x="805775" y="1087900"/>
            <a:ext cx="7815900" cy="392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7" name="Google Shape;177;p33"/>
          <p:cNvSpPr txBox="1"/>
          <p:nvPr/>
        </p:nvSpPr>
        <p:spPr>
          <a:xfrm>
            <a:off x="0" y="2813475"/>
            <a:ext cx="28071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WTS 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begin to c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ooperate well with others and give helpful feedback. With support I can organise roles and and responsibilities within a small group to complete a task.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3"/>
          <p:cNvSpPr txBox="1"/>
          <p:nvPr/>
        </p:nvSpPr>
        <p:spPr>
          <a:xfrm>
            <a:off x="6634175" y="3195700"/>
            <a:ext cx="1987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Year 5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Unit 2- Social  </a:t>
            </a:r>
            <a:endParaRPr u="sng"/>
          </a:p>
        </p:txBody>
      </p:sp>
      <p:sp>
        <p:nvSpPr>
          <p:cNvPr id="179" name="Google Shape;179;p33"/>
          <p:cNvSpPr txBox="1"/>
          <p:nvPr/>
        </p:nvSpPr>
        <p:spPr>
          <a:xfrm>
            <a:off x="5376050" y="4177900"/>
            <a:ext cx="3462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 Skills: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 balance/Jumping and landing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Static balance/Seated </a:t>
            </a:r>
            <a:endParaRPr/>
          </a:p>
        </p:txBody>
      </p:sp>
      <p:sp>
        <p:nvSpPr>
          <p:cNvPr id="180" name="Google Shape;180;p33"/>
          <p:cNvSpPr txBox="1"/>
          <p:nvPr/>
        </p:nvSpPr>
        <p:spPr>
          <a:xfrm>
            <a:off x="1662050" y="1463500"/>
            <a:ext cx="3714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regularly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give and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receive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sensitive feedback to improve myself and others. I can negotiate and collaborate appropriately.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3"/>
          <p:cNvSpPr txBox="1"/>
          <p:nvPr/>
        </p:nvSpPr>
        <p:spPr>
          <a:xfrm>
            <a:off x="3120375" y="570950"/>
            <a:ext cx="4854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GDS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frequently involve others and motivate those around me to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perform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better 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" name="Google Shape;186;p34"/>
          <p:cNvCxnSpPr/>
          <p:nvPr/>
        </p:nvCxnSpPr>
        <p:spPr>
          <a:xfrm flipH="1" rot="10800000">
            <a:off x="805775" y="1087900"/>
            <a:ext cx="7815900" cy="392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7" name="Google Shape;187;p34"/>
          <p:cNvSpPr txBox="1"/>
          <p:nvPr/>
        </p:nvSpPr>
        <p:spPr>
          <a:xfrm>
            <a:off x="94000" y="2800050"/>
            <a:ext cx="28071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WTS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begin to cooperate well with others and give helpful feedback. I can begin to organise roles and and responsibilities within a small group to complete a task.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4"/>
          <p:cNvSpPr txBox="1"/>
          <p:nvPr/>
        </p:nvSpPr>
        <p:spPr>
          <a:xfrm>
            <a:off x="6634175" y="3195700"/>
            <a:ext cx="1987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Year 6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Unit 2- Social  </a:t>
            </a:r>
            <a:endParaRPr u="sng"/>
          </a:p>
        </p:txBody>
      </p:sp>
      <p:sp>
        <p:nvSpPr>
          <p:cNvPr id="189" name="Google Shape;189;p34"/>
          <p:cNvSpPr txBox="1"/>
          <p:nvPr/>
        </p:nvSpPr>
        <p:spPr>
          <a:xfrm>
            <a:off x="5376050" y="4177900"/>
            <a:ext cx="3462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 Skills: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 balance/Jumping and landing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Static balance/Seated </a:t>
            </a:r>
            <a:endParaRPr/>
          </a:p>
        </p:txBody>
      </p:sp>
      <p:sp>
        <p:nvSpPr>
          <p:cNvPr id="190" name="Google Shape;190;p34"/>
          <p:cNvSpPr txBox="1"/>
          <p:nvPr/>
        </p:nvSpPr>
        <p:spPr>
          <a:xfrm>
            <a:off x="2011200" y="1772400"/>
            <a:ext cx="3714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give and receive sensitive feedback to improve myself and others. I can negotiate and collaborate appropriately.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4"/>
          <p:cNvSpPr txBox="1"/>
          <p:nvPr/>
        </p:nvSpPr>
        <p:spPr>
          <a:xfrm>
            <a:off x="4449925" y="463500"/>
            <a:ext cx="3462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GDS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consistently involve others and motivate those around me to perform better.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6" name="Google Shape;196;p35"/>
          <p:cNvCxnSpPr/>
          <p:nvPr/>
        </p:nvCxnSpPr>
        <p:spPr>
          <a:xfrm flipH="1" rot="10800000">
            <a:off x="805775" y="1087900"/>
            <a:ext cx="7815900" cy="392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7" name="Google Shape;197;p35"/>
          <p:cNvSpPr txBox="1"/>
          <p:nvPr/>
        </p:nvSpPr>
        <p:spPr>
          <a:xfrm>
            <a:off x="215525" y="2648575"/>
            <a:ext cx="26571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WTS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begin to order instructions, movements and skills. With support I can label similarities and differences in my performance.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5"/>
          <p:cNvSpPr txBox="1"/>
          <p:nvPr/>
        </p:nvSpPr>
        <p:spPr>
          <a:xfrm>
            <a:off x="6634175" y="3195700"/>
            <a:ext cx="1987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Year 3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Unit 3- Cognitive  </a:t>
            </a:r>
            <a:endParaRPr u="sng"/>
          </a:p>
        </p:txBody>
      </p:sp>
      <p:sp>
        <p:nvSpPr>
          <p:cNvPr id="199" name="Google Shape;199;p35"/>
          <p:cNvSpPr txBox="1"/>
          <p:nvPr/>
        </p:nvSpPr>
        <p:spPr>
          <a:xfrm>
            <a:off x="6087400" y="4123175"/>
            <a:ext cx="2448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 Skills: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 balance/On a line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Coordination/ Ball skills </a:t>
            </a:r>
            <a:endParaRPr/>
          </a:p>
        </p:txBody>
      </p:sp>
      <p:sp>
        <p:nvSpPr>
          <p:cNvPr id="200" name="Google Shape;200;p35"/>
          <p:cNvSpPr txBox="1"/>
          <p:nvPr/>
        </p:nvSpPr>
        <p:spPr>
          <a:xfrm>
            <a:off x="2017725" y="1718200"/>
            <a:ext cx="3714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regularly understand simple tactics of attacking and defending and explain what I am doing well.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5"/>
          <p:cNvSpPr txBox="1"/>
          <p:nvPr/>
        </p:nvSpPr>
        <p:spPr>
          <a:xfrm>
            <a:off x="3999350" y="264600"/>
            <a:ext cx="3798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GDS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consistently use my awareness of space and others to make good decisions. I can frequently judge performances and identify areas for improvement.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" name="Google Shape;206;p36"/>
          <p:cNvCxnSpPr/>
          <p:nvPr/>
        </p:nvCxnSpPr>
        <p:spPr>
          <a:xfrm flipH="1" rot="10800000">
            <a:off x="805775" y="1087900"/>
            <a:ext cx="7815900" cy="392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7" name="Google Shape;207;p36"/>
          <p:cNvSpPr txBox="1"/>
          <p:nvPr/>
        </p:nvSpPr>
        <p:spPr>
          <a:xfrm>
            <a:off x="215525" y="2648575"/>
            <a:ext cx="26571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WTS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begin to order instructions, movements and skills. I can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start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to label similarities and differences in my performance and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ask for help when appropriate.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6"/>
          <p:cNvSpPr txBox="1"/>
          <p:nvPr/>
        </p:nvSpPr>
        <p:spPr>
          <a:xfrm>
            <a:off x="6634175" y="3195700"/>
            <a:ext cx="1987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Year 4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Unit 3- Cognitive  </a:t>
            </a:r>
            <a:endParaRPr u="sng"/>
          </a:p>
        </p:txBody>
      </p:sp>
      <p:sp>
        <p:nvSpPr>
          <p:cNvPr id="209" name="Google Shape;209;p36"/>
          <p:cNvSpPr txBox="1"/>
          <p:nvPr/>
        </p:nvSpPr>
        <p:spPr>
          <a:xfrm>
            <a:off x="6087400" y="4123175"/>
            <a:ext cx="2448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 Skills: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 balance/On a line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Coordination/ Ball skills </a:t>
            </a:r>
            <a:endParaRPr/>
          </a:p>
        </p:txBody>
      </p:sp>
      <p:sp>
        <p:nvSpPr>
          <p:cNvPr id="210" name="Google Shape;210;p36"/>
          <p:cNvSpPr txBox="1"/>
          <p:nvPr/>
        </p:nvSpPr>
        <p:spPr>
          <a:xfrm>
            <a:off x="2017725" y="1718200"/>
            <a:ext cx="3714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understand simple tactics of attacking and defending. I can explain what I am doing well and begun to identify areas for improvement.</a:t>
            </a:r>
            <a:endParaRPr/>
          </a:p>
        </p:txBody>
      </p:sp>
      <p:sp>
        <p:nvSpPr>
          <p:cNvPr id="211" name="Google Shape;211;p36"/>
          <p:cNvSpPr txBox="1"/>
          <p:nvPr/>
        </p:nvSpPr>
        <p:spPr>
          <a:xfrm>
            <a:off x="3999350" y="264600"/>
            <a:ext cx="4153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GDS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consistently use my awareness of space and others to make good decisions. I can understand ways (criteria) to  judge performances and identify specific parts to continue to work upon.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Google Shape;216;p37"/>
          <p:cNvCxnSpPr/>
          <p:nvPr/>
        </p:nvCxnSpPr>
        <p:spPr>
          <a:xfrm flipH="1" rot="10800000">
            <a:off x="805775" y="1087900"/>
            <a:ext cx="7815900" cy="392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7" name="Google Shape;217;p37"/>
          <p:cNvSpPr txBox="1"/>
          <p:nvPr/>
        </p:nvSpPr>
        <p:spPr>
          <a:xfrm>
            <a:off x="106100" y="2498100"/>
            <a:ext cx="29718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WTS 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begin to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use my awareness of space and others to make good decisions. With support I can understand ways (criteria) to  judge performances and identify specific parts to continue to work upon.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7"/>
          <p:cNvSpPr txBox="1"/>
          <p:nvPr/>
        </p:nvSpPr>
        <p:spPr>
          <a:xfrm>
            <a:off x="6634175" y="3195700"/>
            <a:ext cx="1987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Year 5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Unit 1- Cognitive  </a:t>
            </a:r>
            <a:endParaRPr u="sng"/>
          </a:p>
        </p:txBody>
      </p:sp>
      <p:sp>
        <p:nvSpPr>
          <p:cNvPr id="219" name="Google Shape;219;p37"/>
          <p:cNvSpPr txBox="1"/>
          <p:nvPr/>
        </p:nvSpPr>
        <p:spPr>
          <a:xfrm>
            <a:off x="6087400" y="4123175"/>
            <a:ext cx="2872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 Skills: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Coordination/ Ball skills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Agility/ Reaction and response</a:t>
            </a:r>
            <a:endParaRPr/>
          </a:p>
        </p:txBody>
      </p:sp>
      <p:sp>
        <p:nvSpPr>
          <p:cNvPr id="220" name="Google Shape;220;p37"/>
          <p:cNvSpPr txBox="1"/>
          <p:nvPr/>
        </p:nvSpPr>
        <p:spPr>
          <a:xfrm>
            <a:off x="2086125" y="1309650"/>
            <a:ext cx="3714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regularly develop my own and others’ work. I often suggest patterns of play which will increase chances of success. I am starting to develop methods to outwit opponents. </a:t>
            </a:r>
            <a:endParaRPr/>
          </a:p>
        </p:txBody>
      </p:sp>
      <p:sp>
        <p:nvSpPr>
          <p:cNvPr id="221" name="Google Shape;221;p37"/>
          <p:cNvSpPr txBox="1"/>
          <p:nvPr/>
        </p:nvSpPr>
        <p:spPr>
          <a:xfrm>
            <a:off x="4122475" y="0"/>
            <a:ext cx="4153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GDS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consistently review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analyse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evaluate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my own and others’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strengths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and weakness. I can frequently read and react to different game situations as they develop.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6" name="Google Shape;226;p38"/>
          <p:cNvCxnSpPr/>
          <p:nvPr/>
        </p:nvCxnSpPr>
        <p:spPr>
          <a:xfrm flipH="1" rot="10800000">
            <a:off x="901525" y="916500"/>
            <a:ext cx="7976400" cy="4227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7" name="Google Shape;227;p38"/>
          <p:cNvSpPr txBox="1"/>
          <p:nvPr/>
        </p:nvSpPr>
        <p:spPr>
          <a:xfrm>
            <a:off x="78725" y="2571750"/>
            <a:ext cx="28728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WTS 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begin to use my awareness of space and others to make good decisions.  I can understand ways (criteria) to  judge performances and identify specific parts to continue to work upon asking for help when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appropriate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8"/>
          <p:cNvSpPr txBox="1"/>
          <p:nvPr/>
        </p:nvSpPr>
        <p:spPr>
          <a:xfrm>
            <a:off x="6634175" y="3195700"/>
            <a:ext cx="1987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Year 6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Unit 1- Cognitive  </a:t>
            </a:r>
            <a:endParaRPr u="sng"/>
          </a:p>
        </p:txBody>
      </p:sp>
      <p:sp>
        <p:nvSpPr>
          <p:cNvPr id="229" name="Google Shape;229;p38"/>
          <p:cNvSpPr txBox="1"/>
          <p:nvPr/>
        </p:nvSpPr>
        <p:spPr>
          <a:xfrm>
            <a:off x="6087400" y="4123175"/>
            <a:ext cx="2872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 Skills: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Coordination/ Ball skills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Agility/ Reaction and response</a:t>
            </a:r>
            <a:endParaRPr/>
          </a:p>
        </p:txBody>
      </p:sp>
      <p:sp>
        <p:nvSpPr>
          <p:cNvPr id="230" name="Google Shape;230;p38"/>
          <p:cNvSpPr txBox="1"/>
          <p:nvPr/>
        </p:nvSpPr>
        <p:spPr>
          <a:xfrm>
            <a:off x="2086125" y="1309650"/>
            <a:ext cx="4153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have a clear idea of how to develop my own and others’ work. I can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recognise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and suggest patterns of play which will increase chances of success. I can to develop methods to outwit opponents. </a:t>
            </a:r>
            <a:endParaRPr/>
          </a:p>
        </p:txBody>
      </p:sp>
      <p:sp>
        <p:nvSpPr>
          <p:cNvPr id="231" name="Google Shape;231;p38"/>
          <p:cNvSpPr txBox="1"/>
          <p:nvPr/>
        </p:nvSpPr>
        <p:spPr>
          <a:xfrm>
            <a:off x="4122475" y="0"/>
            <a:ext cx="4153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GDS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consistently review, analyse and evaluate my own and others’ strengths and weakness. I can read and react to different game situations as they develop.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6" name="Google Shape;236;p39"/>
          <p:cNvCxnSpPr/>
          <p:nvPr/>
        </p:nvCxnSpPr>
        <p:spPr>
          <a:xfrm flipH="1" rot="10800000">
            <a:off x="805775" y="1087900"/>
            <a:ext cx="7815900" cy="392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7" name="Google Shape;237;p39"/>
          <p:cNvSpPr txBox="1"/>
          <p:nvPr/>
        </p:nvSpPr>
        <p:spPr>
          <a:xfrm>
            <a:off x="95750" y="2648575"/>
            <a:ext cx="30231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WTS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begin to compare my movements and skills with those of others. With support I can select  and link movements together to fit a theme. 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9"/>
          <p:cNvSpPr txBox="1"/>
          <p:nvPr/>
        </p:nvSpPr>
        <p:spPr>
          <a:xfrm>
            <a:off x="6634175" y="3195700"/>
            <a:ext cx="1987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Year 3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Unit 4- Creative  </a:t>
            </a:r>
            <a:endParaRPr u="sng"/>
          </a:p>
        </p:txBody>
      </p:sp>
      <p:sp>
        <p:nvSpPr>
          <p:cNvPr id="239" name="Google Shape;239;p39"/>
          <p:cNvSpPr txBox="1"/>
          <p:nvPr/>
        </p:nvSpPr>
        <p:spPr>
          <a:xfrm>
            <a:off x="5622275" y="4123175"/>
            <a:ext cx="3337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 Skills: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Coordination/ Sending and </a:t>
            </a:r>
            <a:r>
              <a:rPr lang="en"/>
              <a:t>receiving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Counter balance/ With a partner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9"/>
          <p:cNvSpPr txBox="1"/>
          <p:nvPr/>
        </p:nvSpPr>
        <p:spPr>
          <a:xfrm>
            <a:off x="1908275" y="1279400"/>
            <a:ext cx="3714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regularly make up my own rules and versions of activities.  I can respond differently to a variety of tasks and start to recognise similarities and differences in movement and expression.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9"/>
          <p:cNvSpPr txBox="1"/>
          <p:nvPr/>
        </p:nvSpPr>
        <p:spPr>
          <a:xfrm>
            <a:off x="4259225" y="109450"/>
            <a:ext cx="3798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GDS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consistently link actions and develop sequences of movements that express my own ideas. I can frequently change tactics, rules or tasks to make activities more engaging. 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40"/>
          <p:cNvCxnSpPr/>
          <p:nvPr/>
        </p:nvCxnSpPr>
        <p:spPr>
          <a:xfrm flipH="1" rot="10800000">
            <a:off x="805775" y="1142625"/>
            <a:ext cx="7815900" cy="392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7" name="Google Shape;247;p40"/>
          <p:cNvSpPr txBox="1"/>
          <p:nvPr/>
        </p:nvSpPr>
        <p:spPr>
          <a:xfrm>
            <a:off x="95750" y="2648575"/>
            <a:ext cx="30231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WTS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begin to compare my movements and skills with those of others.  I can select  and link movements together to fit a theme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and ask for help when appropriate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40"/>
          <p:cNvSpPr txBox="1"/>
          <p:nvPr/>
        </p:nvSpPr>
        <p:spPr>
          <a:xfrm>
            <a:off x="6634175" y="3195700"/>
            <a:ext cx="1987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Year 4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Unit 4- Creative  </a:t>
            </a:r>
            <a:endParaRPr u="sng"/>
          </a:p>
        </p:txBody>
      </p:sp>
      <p:sp>
        <p:nvSpPr>
          <p:cNvPr id="249" name="Google Shape;249;p40"/>
          <p:cNvSpPr txBox="1"/>
          <p:nvPr/>
        </p:nvSpPr>
        <p:spPr>
          <a:xfrm>
            <a:off x="5622275" y="4123175"/>
            <a:ext cx="3337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 Skills: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Coordination/ Sending and receiving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Counter balance/ With a partner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40"/>
          <p:cNvSpPr txBox="1"/>
          <p:nvPr/>
        </p:nvSpPr>
        <p:spPr>
          <a:xfrm>
            <a:off x="1798825" y="1334125"/>
            <a:ext cx="3714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 make up my own rules and versions of activities.  I can respond differently to a variety of tasks and  recognise similarities and differences in movement and expression.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40"/>
          <p:cNvSpPr txBox="1"/>
          <p:nvPr/>
        </p:nvSpPr>
        <p:spPr>
          <a:xfrm>
            <a:off x="4368675" y="0"/>
            <a:ext cx="3798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GDS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consistently link actions and develop sequences of movements that express my own ideas. I can change tactics, rules or tasks to make activities more fun or challenging. 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6" name="Google Shape;256;p41"/>
          <p:cNvCxnSpPr/>
          <p:nvPr/>
        </p:nvCxnSpPr>
        <p:spPr>
          <a:xfrm flipH="1" rot="10800000">
            <a:off x="805775" y="1142625"/>
            <a:ext cx="7815900" cy="392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7" name="Google Shape;257;p41"/>
          <p:cNvSpPr txBox="1"/>
          <p:nvPr/>
        </p:nvSpPr>
        <p:spPr>
          <a:xfrm>
            <a:off x="95750" y="2648575"/>
            <a:ext cx="30231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WTS 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begin to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link actions and develop sequences of movements that express my own ideas. With support I can change tactics, rules or tasks to make activities more fun or challenging. 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41"/>
          <p:cNvSpPr txBox="1"/>
          <p:nvPr/>
        </p:nvSpPr>
        <p:spPr>
          <a:xfrm>
            <a:off x="6634175" y="3195700"/>
            <a:ext cx="1987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Year 5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Unit 4- Creative  </a:t>
            </a:r>
            <a:endParaRPr u="sng"/>
          </a:p>
        </p:txBody>
      </p:sp>
      <p:sp>
        <p:nvSpPr>
          <p:cNvPr id="259" name="Google Shape;259;p41"/>
          <p:cNvSpPr txBox="1"/>
          <p:nvPr/>
        </p:nvSpPr>
        <p:spPr>
          <a:xfrm>
            <a:off x="5622275" y="4123175"/>
            <a:ext cx="3337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 Skills: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Coordination/ Sending and receiving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Counter balance/ With a partner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41"/>
          <p:cNvSpPr txBox="1"/>
          <p:nvPr/>
        </p:nvSpPr>
        <p:spPr>
          <a:xfrm>
            <a:off x="1798825" y="1334125"/>
            <a:ext cx="3714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am starting to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respond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imaginatively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to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different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situations, adapting and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adjusting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my skills, movements or tactics so that they are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different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from or in contrast to others.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41"/>
          <p:cNvSpPr txBox="1"/>
          <p:nvPr/>
        </p:nvSpPr>
        <p:spPr>
          <a:xfrm>
            <a:off x="4368675" y="0"/>
            <a:ext cx="3798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GDS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consistently disguise what I am about to do next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effectively. I can frequently use  variety and creativity to engage an audience.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6" name="Google Shape;266;p42"/>
          <p:cNvCxnSpPr/>
          <p:nvPr/>
        </p:nvCxnSpPr>
        <p:spPr>
          <a:xfrm flipH="1" rot="10800000">
            <a:off x="805775" y="1142625"/>
            <a:ext cx="7815900" cy="392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7" name="Google Shape;267;p42"/>
          <p:cNvSpPr txBox="1"/>
          <p:nvPr/>
        </p:nvSpPr>
        <p:spPr>
          <a:xfrm>
            <a:off x="95750" y="2648575"/>
            <a:ext cx="30231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WTS 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begin to link actions and develop sequences of movements that express my own ideas. I can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change tactics, rules or tasks to make activities more fun or challenging. 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42"/>
          <p:cNvSpPr txBox="1"/>
          <p:nvPr/>
        </p:nvSpPr>
        <p:spPr>
          <a:xfrm>
            <a:off x="6634175" y="3195700"/>
            <a:ext cx="1987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Year 6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Unit 4- Creative  </a:t>
            </a:r>
            <a:endParaRPr u="sng"/>
          </a:p>
        </p:txBody>
      </p:sp>
      <p:sp>
        <p:nvSpPr>
          <p:cNvPr id="269" name="Google Shape;269;p42"/>
          <p:cNvSpPr txBox="1"/>
          <p:nvPr/>
        </p:nvSpPr>
        <p:spPr>
          <a:xfrm>
            <a:off x="5622275" y="4123175"/>
            <a:ext cx="3337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 Skills: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Coordination/ Sending and receiving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Counter balance/ With a partner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42"/>
          <p:cNvSpPr txBox="1"/>
          <p:nvPr/>
        </p:nvSpPr>
        <p:spPr>
          <a:xfrm>
            <a:off x="1798825" y="1334125"/>
            <a:ext cx="3714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respond imaginatively to different situations, adapting and adjusting my skills, movements or tactics so that they are different from or in contrast to others.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42"/>
          <p:cNvSpPr txBox="1"/>
          <p:nvPr/>
        </p:nvSpPr>
        <p:spPr>
          <a:xfrm>
            <a:off x="4368675" y="0"/>
            <a:ext cx="3798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GDS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consistently disguise what I am about to do next effectively. I can use  variety and creativity to engage an audience.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5"/>
          <p:cNvPicPr preferRelativeResize="0"/>
          <p:nvPr/>
        </p:nvPicPr>
        <p:blipFill rotWithShape="1">
          <a:blip r:embed="rId3">
            <a:alphaModFix/>
          </a:blip>
          <a:srcRect b="11283" l="30375" r="9701" t="21831"/>
          <a:stretch/>
        </p:blipFill>
        <p:spPr>
          <a:xfrm>
            <a:off x="711775" y="253925"/>
            <a:ext cx="7386225" cy="463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" name="Google Shape;276;p43"/>
          <p:cNvCxnSpPr/>
          <p:nvPr/>
        </p:nvCxnSpPr>
        <p:spPr>
          <a:xfrm flipH="1" rot="10800000">
            <a:off x="1024650" y="1128950"/>
            <a:ext cx="7815900" cy="392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7" name="Google Shape;277;p43"/>
          <p:cNvSpPr txBox="1"/>
          <p:nvPr/>
        </p:nvSpPr>
        <p:spPr>
          <a:xfrm>
            <a:off x="95750" y="2648575"/>
            <a:ext cx="32421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WTS 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begin to perform a range of skills with some control and consistency. With support I can change perform a sequence of movements with some change in level, direction or speed.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43"/>
          <p:cNvSpPr txBox="1"/>
          <p:nvPr/>
        </p:nvSpPr>
        <p:spPr>
          <a:xfrm>
            <a:off x="6634175" y="3195700"/>
            <a:ext cx="1987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Year 3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Unit 5- Physical  </a:t>
            </a:r>
            <a:endParaRPr u="sng"/>
          </a:p>
        </p:txBody>
      </p:sp>
      <p:sp>
        <p:nvSpPr>
          <p:cNvPr id="279" name="Google Shape;279;p43"/>
          <p:cNvSpPr txBox="1"/>
          <p:nvPr/>
        </p:nvSpPr>
        <p:spPr>
          <a:xfrm>
            <a:off x="5622275" y="4123175"/>
            <a:ext cx="3337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 Skills: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Agility/ Reaction and response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Static balance/ Floor work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43"/>
          <p:cNvSpPr txBox="1"/>
          <p:nvPr/>
        </p:nvSpPr>
        <p:spPr>
          <a:xfrm>
            <a:off x="1798825" y="1334125"/>
            <a:ext cx="4083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regularly perform and repeat longer sequences with clear shapes and controlled movement.  I can often select and apply a range of skills with good control and consistency.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3"/>
          <p:cNvSpPr txBox="1"/>
          <p:nvPr/>
        </p:nvSpPr>
        <p:spPr>
          <a:xfrm>
            <a:off x="4368675" y="0"/>
            <a:ext cx="3798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GDS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consistently perform a variety of movements and skills with good body tension.I can frequently link actions together so that they flow in running, jumping and throwing activities.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" name="Google Shape;286;p44"/>
          <p:cNvCxnSpPr/>
          <p:nvPr/>
        </p:nvCxnSpPr>
        <p:spPr>
          <a:xfrm flipH="1" rot="10800000">
            <a:off x="1024650" y="1128950"/>
            <a:ext cx="7815900" cy="392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7" name="Google Shape;287;p44"/>
          <p:cNvSpPr txBox="1"/>
          <p:nvPr/>
        </p:nvSpPr>
        <p:spPr>
          <a:xfrm>
            <a:off x="95750" y="2648575"/>
            <a:ext cx="32421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WTS 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begin to perform a range of skills with some control and consistency.  I can change perform a sequence of movements with some change in level, direction or speed and ask for help when appropriate.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44"/>
          <p:cNvSpPr txBox="1"/>
          <p:nvPr/>
        </p:nvSpPr>
        <p:spPr>
          <a:xfrm>
            <a:off x="6634175" y="3195700"/>
            <a:ext cx="1987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Year 4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Unit 5- Physical  </a:t>
            </a:r>
            <a:endParaRPr u="sng"/>
          </a:p>
        </p:txBody>
      </p:sp>
      <p:sp>
        <p:nvSpPr>
          <p:cNvPr id="289" name="Google Shape;289;p44"/>
          <p:cNvSpPr txBox="1"/>
          <p:nvPr/>
        </p:nvSpPr>
        <p:spPr>
          <a:xfrm>
            <a:off x="5622275" y="4123175"/>
            <a:ext cx="3337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 Skills: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Agility/ Reaction and response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Static balance/ Floor work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4"/>
          <p:cNvSpPr txBox="1"/>
          <p:nvPr/>
        </p:nvSpPr>
        <p:spPr>
          <a:xfrm>
            <a:off x="1798825" y="1334125"/>
            <a:ext cx="4083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perform and repeat longer sequences with clear shapes and controlled movement.  I can select and apply a range of skills with good control and consistency.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4"/>
          <p:cNvSpPr txBox="1"/>
          <p:nvPr/>
        </p:nvSpPr>
        <p:spPr>
          <a:xfrm>
            <a:off x="4368675" y="0"/>
            <a:ext cx="3798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GDS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consistently perform a variety of movements and skills with good body tension. I can link actions together so that they flow in running,  jumping and throwing activities.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6" name="Google Shape;296;p45"/>
          <p:cNvCxnSpPr/>
          <p:nvPr/>
        </p:nvCxnSpPr>
        <p:spPr>
          <a:xfrm flipH="1" rot="10800000">
            <a:off x="1024650" y="1128950"/>
            <a:ext cx="7815900" cy="392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7" name="Google Shape;297;p45"/>
          <p:cNvSpPr txBox="1"/>
          <p:nvPr/>
        </p:nvSpPr>
        <p:spPr>
          <a:xfrm>
            <a:off x="95750" y="2648575"/>
            <a:ext cx="32421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WTS 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begin to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perform a variety of movements and skills with good body tension.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With support I can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link actions together so that they flow in running,  jumping and throwing activities.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45"/>
          <p:cNvSpPr txBox="1"/>
          <p:nvPr/>
        </p:nvSpPr>
        <p:spPr>
          <a:xfrm>
            <a:off x="6634175" y="3195700"/>
            <a:ext cx="1987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Year 5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Unit 5- Physical  </a:t>
            </a:r>
            <a:endParaRPr u="sng"/>
          </a:p>
        </p:txBody>
      </p:sp>
      <p:sp>
        <p:nvSpPr>
          <p:cNvPr id="299" name="Google Shape;299;p45"/>
          <p:cNvSpPr txBox="1"/>
          <p:nvPr/>
        </p:nvSpPr>
        <p:spPr>
          <a:xfrm>
            <a:off x="5622275" y="4123175"/>
            <a:ext cx="3337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 Skills: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Agility/ Reaction and response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Static balance/ Floor work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45"/>
          <p:cNvSpPr txBox="1"/>
          <p:nvPr/>
        </p:nvSpPr>
        <p:spPr>
          <a:xfrm>
            <a:off x="1798825" y="1334125"/>
            <a:ext cx="4083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regularly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use combinations of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skills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with some confident in sport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specific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contexts. I can often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perform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range of skills fluently and with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accurately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in practise situations.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45"/>
          <p:cNvSpPr txBox="1"/>
          <p:nvPr/>
        </p:nvSpPr>
        <p:spPr>
          <a:xfrm>
            <a:off x="4368675" y="0"/>
            <a:ext cx="3798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GDS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consistently transfer skills and movements across a range of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activities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and sports. I can frequently perform a variety of  skills consistently and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effectively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in challenging or competitive situations.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6" name="Google Shape;306;p46"/>
          <p:cNvCxnSpPr/>
          <p:nvPr/>
        </p:nvCxnSpPr>
        <p:spPr>
          <a:xfrm flipH="1" rot="10800000">
            <a:off x="1024650" y="1128950"/>
            <a:ext cx="7815900" cy="392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7" name="Google Shape;307;p46"/>
          <p:cNvSpPr txBox="1"/>
          <p:nvPr/>
        </p:nvSpPr>
        <p:spPr>
          <a:xfrm>
            <a:off x="95750" y="2648575"/>
            <a:ext cx="32421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WTS 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begin to perform a variety of movements and skills with good body tension. I can link actions together so that they flow in running,  jumping and throwing activities.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46"/>
          <p:cNvSpPr txBox="1"/>
          <p:nvPr/>
        </p:nvSpPr>
        <p:spPr>
          <a:xfrm>
            <a:off x="6634175" y="3195700"/>
            <a:ext cx="1987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Year 6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Unit 5- Physical  </a:t>
            </a:r>
            <a:endParaRPr u="sng"/>
          </a:p>
        </p:txBody>
      </p:sp>
      <p:sp>
        <p:nvSpPr>
          <p:cNvPr id="309" name="Google Shape;309;p46"/>
          <p:cNvSpPr txBox="1"/>
          <p:nvPr/>
        </p:nvSpPr>
        <p:spPr>
          <a:xfrm>
            <a:off x="5622275" y="4123175"/>
            <a:ext cx="3337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 Skills: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Agility/ Reaction and response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Static balance/ Floor work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46"/>
          <p:cNvSpPr txBox="1"/>
          <p:nvPr/>
        </p:nvSpPr>
        <p:spPr>
          <a:xfrm>
            <a:off x="1798825" y="1334125"/>
            <a:ext cx="4083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 use combinations of skills with some confident in sport specific contexts. I can  perform a range of skills fluently and with accurately in practise situations.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46"/>
          <p:cNvSpPr txBox="1"/>
          <p:nvPr/>
        </p:nvSpPr>
        <p:spPr>
          <a:xfrm>
            <a:off x="4368675" y="0"/>
            <a:ext cx="3798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GDS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consistently transfer skills and movements across a range of activities and sports. I can  perform a variety of  skills consistently and effectively in challenging or competitive situations.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6" name="Google Shape;316;p47"/>
          <p:cNvCxnSpPr/>
          <p:nvPr/>
        </p:nvCxnSpPr>
        <p:spPr>
          <a:xfrm flipH="1" rot="10800000">
            <a:off x="1024650" y="1128950"/>
            <a:ext cx="7815900" cy="392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7" name="Google Shape;317;p47"/>
          <p:cNvSpPr txBox="1"/>
          <p:nvPr/>
        </p:nvSpPr>
        <p:spPr>
          <a:xfrm>
            <a:off x="95750" y="2648575"/>
            <a:ext cx="36252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WTS 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begin to to say how my body feels during and after exercise.  With support I can use equipment appropriately and move and land safely.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47"/>
          <p:cNvSpPr txBox="1"/>
          <p:nvPr/>
        </p:nvSpPr>
        <p:spPr>
          <a:xfrm>
            <a:off x="6360975" y="3195700"/>
            <a:ext cx="2479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Year 3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Unit 6- Health and Fitness  </a:t>
            </a:r>
            <a:endParaRPr u="sng"/>
          </a:p>
        </p:txBody>
      </p:sp>
      <p:sp>
        <p:nvSpPr>
          <p:cNvPr id="319" name="Google Shape;319;p47"/>
          <p:cNvSpPr txBox="1"/>
          <p:nvPr/>
        </p:nvSpPr>
        <p:spPr>
          <a:xfrm>
            <a:off x="5622275" y="4123175"/>
            <a:ext cx="3337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 Skills: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Agility/ Ball chasing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Static balance/ Stance</a:t>
            </a:r>
            <a:endParaRPr/>
          </a:p>
        </p:txBody>
      </p:sp>
      <p:sp>
        <p:nvSpPr>
          <p:cNvPr id="320" name="Google Shape;320;p47"/>
          <p:cNvSpPr txBox="1"/>
          <p:nvPr/>
        </p:nvSpPr>
        <p:spPr>
          <a:xfrm>
            <a:off x="1662025" y="1477500"/>
            <a:ext cx="4083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regularly describe how and why my body feels during and after exercise.  I can often explain why we need to warm up and cool down.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47"/>
          <p:cNvSpPr txBox="1"/>
          <p:nvPr/>
        </p:nvSpPr>
        <p:spPr>
          <a:xfrm>
            <a:off x="4286600" y="0"/>
            <a:ext cx="3798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GDS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consistently describe the basic fitness components and explain how often and how long I should exercise to be healthy. I can frequently record and monitor how hard I am working.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6" name="Google Shape;326;p48"/>
          <p:cNvCxnSpPr/>
          <p:nvPr/>
        </p:nvCxnSpPr>
        <p:spPr>
          <a:xfrm flipH="1" rot="10800000">
            <a:off x="1024650" y="1128950"/>
            <a:ext cx="7815900" cy="392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7" name="Google Shape;327;p48"/>
          <p:cNvSpPr txBox="1"/>
          <p:nvPr/>
        </p:nvSpPr>
        <p:spPr>
          <a:xfrm>
            <a:off x="95750" y="2648575"/>
            <a:ext cx="35157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WTS 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begin to to say how my body feels during and after exercise.  I can ask for help when using equipment to support appropriate and movements such as landing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safely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8"/>
          <p:cNvSpPr txBox="1"/>
          <p:nvPr/>
        </p:nvSpPr>
        <p:spPr>
          <a:xfrm>
            <a:off x="6360975" y="3195700"/>
            <a:ext cx="2479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Year 4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Unit 6- Health and Fitness  </a:t>
            </a:r>
            <a:endParaRPr u="sng"/>
          </a:p>
        </p:txBody>
      </p:sp>
      <p:sp>
        <p:nvSpPr>
          <p:cNvPr id="329" name="Google Shape;329;p48"/>
          <p:cNvSpPr txBox="1"/>
          <p:nvPr/>
        </p:nvSpPr>
        <p:spPr>
          <a:xfrm>
            <a:off x="5622275" y="4123175"/>
            <a:ext cx="3337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 Skills: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Agility/ Ball chasing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Static balance/ Stance</a:t>
            </a:r>
            <a:endParaRPr/>
          </a:p>
        </p:txBody>
      </p:sp>
      <p:sp>
        <p:nvSpPr>
          <p:cNvPr id="330" name="Google Shape;330;p48"/>
          <p:cNvSpPr txBox="1"/>
          <p:nvPr/>
        </p:nvSpPr>
        <p:spPr>
          <a:xfrm>
            <a:off x="1662025" y="1477500"/>
            <a:ext cx="4083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describe how and why my body feels during and after exercise.  I can explain why we need to warm up and cool down.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8"/>
          <p:cNvSpPr txBox="1"/>
          <p:nvPr/>
        </p:nvSpPr>
        <p:spPr>
          <a:xfrm>
            <a:off x="4286600" y="0"/>
            <a:ext cx="3798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GDS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consistently describe the basic fitness components and explain how often and how long I should exercise to be healthy. I can record and monitor how hard I am working.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6" name="Google Shape;336;p49"/>
          <p:cNvCxnSpPr/>
          <p:nvPr/>
        </p:nvCxnSpPr>
        <p:spPr>
          <a:xfrm flipH="1" rot="10800000">
            <a:off x="1024650" y="1128950"/>
            <a:ext cx="7815900" cy="392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7" name="Google Shape;337;p49"/>
          <p:cNvSpPr txBox="1"/>
          <p:nvPr/>
        </p:nvSpPr>
        <p:spPr>
          <a:xfrm>
            <a:off x="136050" y="2830475"/>
            <a:ext cx="35157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WTS 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begin to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describe the basic fitness components and explain how often and how long I should exercise to be healthy.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With support I can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record and monitor how hard I am working.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9"/>
          <p:cNvSpPr txBox="1"/>
          <p:nvPr/>
        </p:nvSpPr>
        <p:spPr>
          <a:xfrm>
            <a:off x="6360975" y="3195700"/>
            <a:ext cx="2479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Year 5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Unit 6- Health and Fitness  </a:t>
            </a:r>
            <a:endParaRPr u="sng"/>
          </a:p>
        </p:txBody>
      </p:sp>
      <p:sp>
        <p:nvSpPr>
          <p:cNvPr id="339" name="Google Shape;339;p49"/>
          <p:cNvSpPr txBox="1"/>
          <p:nvPr/>
        </p:nvSpPr>
        <p:spPr>
          <a:xfrm>
            <a:off x="5622275" y="4123175"/>
            <a:ext cx="3337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 Skills: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Agility/ Ball chasing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Static balance/ Stance</a:t>
            </a:r>
            <a:endParaRPr/>
          </a:p>
        </p:txBody>
      </p:sp>
      <p:sp>
        <p:nvSpPr>
          <p:cNvPr id="340" name="Google Shape;340;p49"/>
          <p:cNvSpPr txBox="1"/>
          <p:nvPr/>
        </p:nvSpPr>
        <p:spPr>
          <a:xfrm>
            <a:off x="1662025" y="1477500"/>
            <a:ext cx="4083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regularly select and perform appropriate warm up and cool down activities.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I can often identify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possible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dangers when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playing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an activity.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9"/>
          <p:cNvSpPr txBox="1"/>
          <p:nvPr/>
        </p:nvSpPr>
        <p:spPr>
          <a:xfrm>
            <a:off x="4286600" y="0"/>
            <a:ext cx="3798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GDS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consistently explain how individuals need different types and levels of fitness to be more effective in their activity/role/event.  I can frequently plan and follow my own basic fitness programme.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6" name="Google Shape;346;p50"/>
          <p:cNvCxnSpPr/>
          <p:nvPr/>
        </p:nvCxnSpPr>
        <p:spPr>
          <a:xfrm flipH="1" rot="10800000">
            <a:off x="1024650" y="1128950"/>
            <a:ext cx="7815900" cy="392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7" name="Google Shape;347;p50"/>
          <p:cNvSpPr txBox="1"/>
          <p:nvPr/>
        </p:nvSpPr>
        <p:spPr>
          <a:xfrm>
            <a:off x="136050" y="2830475"/>
            <a:ext cx="33378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WTS 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begin to describe the basic fitness components and explain how often and how long I should exercise to be healthy.  I can begin to record and monitor how hard I am working.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50"/>
          <p:cNvSpPr txBox="1"/>
          <p:nvPr/>
        </p:nvSpPr>
        <p:spPr>
          <a:xfrm>
            <a:off x="6360975" y="3195700"/>
            <a:ext cx="2479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Year 6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Unit 6- Health and Fitness  </a:t>
            </a:r>
            <a:endParaRPr u="sng"/>
          </a:p>
        </p:txBody>
      </p:sp>
      <p:sp>
        <p:nvSpPr>
          <p:cNvPr id="349" name="Google Shape;349;p50"/>
          <p:cNvSpPr txBox="1"/>
          <p:nvPr/>
        </p:nvSpPr>
        <p:spPr>
          <a:xfrm>
            <a:off x="5622275" y="4123175"/>
            <a:ext cx="3337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 Skills: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Agility/ Ball chasing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Static balance/ Stance</a:t>
            </a:r>
            <a:endParaRPr/>
          </a:p>
        </p:txBody>
      </p:sp>
      <p:sp>
        <p:nvSpPr>
          <p:cNvPr id="350" name="Google Shape;350;p50"/>
          <p:cNvSpPr txBox="1"/>
          <p:nvPr/>
        </p:nvSpPr>
        <p:spPr>
          <a:xfrm>
            <a:off x="1662025" y="1477500"/>
            <a:ext cx="4083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 select and perform appropriate warm up and cool down activities.  I can identify possible dangers when playing an activity.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50"/>
          <p:cNvSpPr txBox="1"/>
          <p:nvPr/>
        </p:nvSpPr>
        <p:spPr>
          <a:xfrm>
            <a:off x="4286600" y="0"/>
            <a:ext cx="3798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GDS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consistently explain how individuals need different types and levels of fitness to be more effective in their activity/role/event.  I can plan and follow my own basic fitness programme.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6"/>
          <p:cNvPicPr preferRelativeResize="0"/>
          <p:nvPr/>
        </p:nvPicPr>
        <p:blipFill rotWithShape="1">
          <a:blip r:embed="rId3">
            <a:alphaModFix/>
          </a:blip>
          <a:srcRect b="40425" l="33651" r="58546" t="45966"/>
          <a:stretch/>
        </p:blipFill>
        <p:spPr>
          <a:xfrm>
            <a:off x="2282975" y="92750"/>
            <a:ext cx="2157901" cy="197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6"/>
          <p:cNvSpPr txBox="1"/>
          <p:nvPr/>
        </p:nvSpPr>
        <p:spPr>
          <a:xfrm>
            <a:off x="4673550" y="161400"/>
            <a:ext cx="4351200" cy="44946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Expected-End of Year 3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know where I am with my learning and I have begun to challenge myself.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Expected- End of Year 4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cope well and react positively when things become difficult. I can persevere with a task and improve my performance through regular practice.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Expected- End of Year 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see all new challenges as opportunities to learn and develop. I recognise my strengths and weaknesses and can set myself appropriate targets.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Expected- End of Year 6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can create my own learning plan and revise that plan when necessary. I can accept critical feedback and make changes.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6"/>
          <p:cNvPicPr preferRelativeResize="0"/>
          <p:nvPr/>
        </p:nvPicPr>
        <p:blipFill rotWithShape="1">
          <a:blip r:embed="rId4">
            <a:alphaModFix/>
          </a:blip>
          <a:srcRect b="49666" l="30375" r="50448" t="21832"/>
          <a:stretch/>
        </p:blipFill>
        <p:spPr>
          <a:xfrm>
            <a:off x="188025" y="92750"/>
            <a:ext cx="1933850" cy="197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6"/>
          <p:cNvPicPr preferRelativeResize="0"/>
          <p:nvPr/>
        </p:nvPicPr>
        <p:blipFill rotWithShape="1">
          <a:blip r:embed="rId5">
            <a:alphaModFix/>
          </a:blip>
          <a:srcRect b="55414" l="83539" r="1922" t="21635"/>
          <a:stretch/>
        </p:blipFill>
        <p:spPr>
          <a:xfrm>
            <a:off x="188037" y="2147175"/>
            <a:ext cx="1933826" cy="2203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/>
          <p:nvPr/>
        </p:nvSpPr>
        <p:spPr>
          <a:xfrm>
            <a:off x="2282975" y="2274500"/>
            <a:ext cx="2157900" cy="21240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1- Year 3 &amp; 4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6- Year 5 &amp; 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GDS- Greater Depth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EXS- Expected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WTS- Working Towards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Google Shape;116;p27"/>
          <p:cNvCxnSpPr/>
          <p:nvPr/>
        </p:nvCxnSpPr>
        <p:spPr>
          <a:xfrm flipH="1" rot="10800000">
            <a:off x="805775" y="1087900"/>
            <a:ext cx="7815900" cy="392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7" name="Google Shape;117;p27"/>
          <p:cNvSpPr txBox="1"/>
          <p:nvPr/>
        </p:nvSpPr>
        <p:spPr>
          <a:xfrm>
            <a:off x="92400" y="3264150"/>
            <a:ext cx="2765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WTS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begin to build resilience and try multiple times to complete a challenge with support.</a:t>
            </a:r>
            <a:endParaRPr/>
          </a:p>
        </p:txBody>
      </p:sp>
      <p:sp>
        <p:nvSpPr>
          <p:cNvPr id="118" name="Google Shape;118;p27"/>
          <p:cNvSpPr txBox="1"/>
          <p:nvPr/>
        </p:nvSpPr>
        <p:spPr>
          <a:xfrm>
            <a:off x="6634175" y="3195700"/>
            <a:ext cx="1987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Year 3 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Unit 1-Personal </a:t>
            </a:r>
            <a:endParaRPr u="sng"/>
          </a:p>
        </p:txBody>
      </p:sp>
      <p:sp>
        <p:nvSpPr>
          <p:cNvPr id="119" name="Google Shape;119;p27"/>
          <p:cNvSpPr txBox="1"/>
          <p:nvPr/>
        </p:nvSpPr>
        <p:spPr>
          <a:xfrm>
            <a:off x="6459575" y="4177900"/>
            <a:ext cx="2162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</a:t>
            </a:r>
            <a:r>
              <a:rPr lang="en"/>
              <a:t> Skills: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Coordination/Footwork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Static balance/One leg</a:t>
            </a:r>
            <a:endParaRPr/>
          </a:p>
        </p:txBody>
      </p:sp>
      <p:sp>
        <p:nvSpPr>
          <p:cNvPr id="120" name="Google Shape;120;p27"/>
          <p:cNvSpPr txBox="1"/>
          <p:nvPr/>
        </p:nvSpPr>
        <p:spPr>
          <a:xfrm>
            <a:off x="1518425" y="1891925"/>
            <a:ext cx="3900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regularly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know where I am with my learning. I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am able to show resilience and begin to challenge myself. </a:t>
            </a:r>
            <a:endParaRPr/>
          </a:p>
        </p:txBody>
      </p:sp>
      <p:sp>
        <p:nvSpPr>
          <p:cNvPr id="121" name="Google Shape;121;p27"/>
          <p:cNvSpPr txBox="1"/>
          <p:nvPr/>
        </p:nvSpPr>
        <p:spPr>
          <a:xfrm>
            <a:off x="3038300" y="653025"/>
            <a:ext cx="4854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GDS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consistently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know where I am with my learning and can cope well and react positively when things become difficult. With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regular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practise I can improve my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performance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Google Shape;126;p28"/>
          <p:cNvCxnSpPr/>
          <p:nvPr/>
        </p:nvCxnSpPr>
        <p:spPr>
          <a:xfrm flipH="1" rot="10800000">
            <a:off x="805775" y="1087900"/>
            <a:ext cx="7815900" cy="392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28"/>
          <p:cNvSpPr txBox="1"/>
          <p:nvPr/>
        </p:nvSpPr>
        <p:spPr>
          <a:xfrm>
            <a:off x="119750" y="3069025"/>
            <a:ext cx="2602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WTS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begin to build resilience and try multiple times to complete a challenge and ask for help when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appropriate.</a:t>
            </a:r>
            <a:endParaRPr/>
          </a:p>
        </p:txBody>
      </p:sp>
      <p:sp>
        <p:nvSpPr>
          <p:cNvPr id="128" name="Google Shape;128;p28"/>
          <p:cNvSpPr txBox="1"/>
          <p:nvPr/>
        </p:nvSpPr>
        <p:spPr>
          <a:xfrm>
            <a:off x="6634175" y="3195700"/>
            <a:ext cx="1987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Year 4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Unit 1-Personal </a:t>
            </a:r>
            <a:endParaRPr u="sng"/>
          </a:p>
        </p:txBody>
      </p:sp>
      <p:sp>
        <p:nvSpPr>
          <p:cNvPr id="129" name="Google Shape;129;p28"/>
          <p:cNvSpPr txBox="1"/>
          <p:nvPr/>
        </p:nvSpPr>
        <p:spPr>
          <a:xfrm>
            <a:off x="6459575" y="4177900"/>
            <a:ext cx="2162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 Skills: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Coordination/Footwork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Static balance/One leg</a:t>
            </a:r>
            <a:endParaRPr/>
          </a:p>
        </p:txBody>
      </p:sp>
      <p:sp>
        <p:nvSpPr>
          <p:cNvPr id="130" name="Google Shape;130;p28"/>
          <p:cNvSpPr txBox="1"/>
          <p:nvPr/>
        </p:nvSpPr>
        <p:spPr>
          <a:xfrm>
            <a:off x="1526025" y="1696263"/>
            <a:ext cx="3714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know where I am with my learning and I have begun to challenge myself. I can be resilient and try several times to complete a challenge.</a:t>
            </a:r>
            <a:endParaRPr/>
          </a:p>
        </p:txBody>
      </p:sp>
      <p:sp>
        <p:nvSpPr>
          <p:cNvPr id="131" name="Google Shape;131;p28"/>
          <p:cNvSpPr txBox="1"/>
          <p:nvPr/>
        </p:nvSpPr>
        <p:spPr>
          <a:xfrm>
            <a:off x="3229800" y="434175"/>
            <a:ext cx="4854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GDS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consistently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know where I am with my learning and I can cope well and react positively when things become difficult. I can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persevere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with a task and can improve my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performance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through regular practice.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Google Shape;136;p29"/>
          <p:cNvCxnSpPr/>
          <p:nvPr/>
        </p:nvCxnSpPr>
        <p:spPr>
          <a:xfrm flipH="1" rot="10800000">
            <a:off x="805775" y="1087900"/>
            <a:ext cx="7815900" cy="392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7" name="Google Shape;137;p29"/>
          <p:cNvSpPr txBox="1"/>
          <p:nvPr/>
        </p:nvSpPr>
        <p:spPr>
          <a:xfrm>
            <a:off x="79450" y="2810650"/>
            <a:ext cx="26199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WTS 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begin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to cope and react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positively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when things become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difficult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I can begin to improve my performance through regular practise and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preserve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with a task.</a:t>
            </a:r>
            <a:endParaRPr/>
          </a:p>
        </p:txBody>
      </p:sp>
      <p:sp>
        <p:nvSpPr>
          <p:cNvPr id="138" name="Google Shape;138;p29"/>
          <p:cNvSpPr txBox="1"/>
          <p:nvPr/>
        </p:nvSpPr>
        <p:spPr>
          <a:xfrm>
            <a:off x="6634175" y="3195700"/>
            <a:ext cx="1987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Year 5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Unit 6-Personal </a:t>
            </a:r>
            <a:endParaRPr u="sng"/>
          </a:p>
        </p:txBody>
      </p:sp>
      <p:sp>
        <p:nvSpPr>
          <p:cNvPr id="139" name="Google Shape;139;p29"/>
          <p:cNvSpPr txBox="1"/>
          <p:nvPr/>
        </p:nvSpPr>
        <p:spPr>
          <a:xfrm>
            <a:off x="6459575" y="4177900"/>
            <a:ext cx="2162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 Skills: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Coordination/Footwork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Static balance/One leg</a:t>
            </a:r>
            <a:endParaRPr/>
          </a:p>
        </p:txBody>
      </p:sp>
      <p:sp>
        <p:nvSpPr>
          <p:cNvPr id="140" name="Google Shape;140;p29"/>
          <p:cNvSpPr txBox="1"/>
          <p:nvPr/>
        </p:nvSpPr>
        <p:spPr>
          <a:xfrm>
            <a:off x="1526025" y="1548538"/>
            <a:ext cx="3714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often see that new challenges are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opportunities to learn and develop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I can recognise my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strengths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and weaknesses and set myself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appropriate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targets. </a:t>
            </a:r>
            <a:endParaRPr/>
          </a:p>
        </p:txBody>
      </p:sp>
      <p:sp>
        <p:nvSpPr>
          <p:cNvPr id="141" name="Google Shape;141;p29"/>
          <p:cNvSpPr txBox="1"/>
          <p:nvPr/>
        </p:nvSpPr>
        <p:spPr>
          <a:xfrm>
            <a:off x="3458100" y="138725"/>
            <a:ext cx="4854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GDS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consistently create my own learning plan and can revise that plan when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necessary. I am open to critical feedback and  can make changes to improve my performance.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6" name="Google Shape;146;p30"/>
          <p:cNvCxnSpPr/>
          <p:nvPr/>
        </p:nvCxnSpPr>
        <p:spPr>
          <a:xfrm flipH="1" rot="10800000">
            <a:off x="805775" y="1087900"/>
            <a:ext cx="7815900" cy="392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" name="Google Shape;147;p30"/>
          <p:cNvSpPr txBox="1"/>
          <p:nvPr/>
        </p:nvSpPr>
        <p:spPr>
          <a:xfrm>
            <a:off x="79450" y="2810650"/>
            <a:ext cx="26199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WTS 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begin to cope well and react positively when things become difficult. I can  improve my performance through regular practise and preserve with a task.</a:t>
            </a:r>
            <a:endParaRPr/>
          </a:p>
        </p:txBody>
      </p:sp>
      <p:sp>
        <p:nvSpPr>
          <p:cNvPr id="148" name="Google Shape;148;p30"/>
          <p:cNvSpPr txBox="1"/>
          <p:nvPr/>
        </p:nvSpPr>
        <p:spPr>
          <a:xfrm>
            <a:off x="6634175" y="3195700"/>
            <a:ext cx="1987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Year 6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Unit 6-Personal </a:t>
            </a:r>
            <a:endParaRPr u="sng"/>
          </a:p>
        </p:txBody>
      </p:sp>
      <p:sp>
        <p:nvSpPr>
          <p:cNvPr id="149" name="Google Shape;149;p30"/>
          <p:cNvSpPr txBox="1"/>
          <p:nvPr/>
        </p:nvSpPr>
        <p:spPr>
          <a:xfrm>
            <a:off x="6459575" y="4177900"/>
            <a:ext cx="2162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 Skills: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Coordination/Footwork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Static balance/One leg</a:t>
            </a:r>
            <a:endParaRPr/>
          </a:p>
        </p:txBody>
      </p:sp>
      <p:sp>
        <p:nvSpPr>
          <p:cNvPr id="150" name="Google Shape;150;p30"/>
          <p:cNvSpPr txBox="1"/>
          <p:nvPr/>
        </p:nvSpPr>
        <p:spPr>
          <a:xfrm>
            <a:off x="1526025" y="1548538"/>
            <a:ext cx="3714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see all new challenges as opportunities to learn and develop. I can recognise my strengths and weaknesses and set myself appropriate targets. </a:t>
            </a:r>
            <a:endParaRPr/>
          </a:p>
        </p:txBody>
      </p:sp>
      <p:sp>
        <p:nvSpPr>
          <p:cNvPr id="151" name="Google Shape;151;p30"/>
          <p:cNvSpPr txBox="1"/>
          <p:nvPr/>
        </p:nvSpPr>
        <p:spPr>
          <a:xfrm>
            <a:off x="3458100" y="138725"/>
            <a:ext cx="4854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GDS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consistently create my own learning plan and can revise that plan when necessary. I can accept critical feedback and  can make changes.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6" name="Google Shape;156;p31"/>
          <p:cNvCxnSpPr/>
          <p:nvPr/>
        </p:nvCxnSpPr>
        <p:spPr>
          <a:xfrm flipH="1" rot="10800000">
            <a:off x="805775" y="1087900"/>
            <a:ext cx="7815900" cy="392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7" name="Google Shape;157;p31"/>
          <p:cNvSpPr txBox="1"/>
          <p:nvPr/>
        </p:nvSpPr>
        <p:spPr>
          <a:xfrm>
            <a:off x="160800" y="3264150"/>
            <a:ext cx="2765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WTS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ARE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begin to help praise and encourage others in their learning with support.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1"/>
          <p:cNvSpPr txBox="1"/>
          <p:nvPr/>
        </p:nvSpPr>
        <p:spPr>
          <a:xfrm>
            <a:off x="6634175" y="3195700"/>
            <a:ext cx="1987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Year 3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Unit 2- Social  </a:t>
            </a:r>
            <a:endParaRPr u="sng"/>
          </a:p>
        </p:txBody>
      </p:sp>
      <p:sp>
        <p:nvSpPr>
          <p:cNvPr id="159" name="Google Shape;159;p31"/>
          <p:cNvSpPr txBox="1"/>
          <p:nvPr/>
        </p:nvSpPr>
        <p:spPr>
          <a:xfrm>
            <a:off x="5376050" y="4177900"/>
            <a:ext cx="3462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 Skills: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 balance/Jumping and landing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Static balance/Seated </a:t>
            </a:r>
            <a:endParaRPr/>
          </a:p>
        </p:txBody>
      </p:sp>
      <p:sp>
        <p:nvSpPr>
          <p:cNvPr id="160" name="Google Shape;160;p31"/>
          <p:cNvSpPr txBox="1"/>
          <p:nvPr/>
        </p:nvSpPr>
        <p:spPr>
          <a:xfrm>
            <a:off x="1472450" y="1917550"/>
            <a:ext cx="3714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EXS ARE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regularly show patience and support others, listening to them about our work.  Occasionally I am happy to show and tell my ideas with others.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1"/>
          <p:cNvSpPr txBox="1"/>
          <p:nvPr/>
        </p:nvSpPr>
        <p:spPr>
          <a:xfrm>
            <a:off x="3120375" y="570950"/>
            <a:ext cx="4854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GDS ARE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consistently cooperate well with others and give helpful feedback.  I can  frequently organise roles and and responsibilities within a small group.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6" name="Google Shape;166;p32"/>
          <p:cNvCxnSpPr/>
          <p:nvPr/>
        </p:nvCxnSpPr>
        <p:spPr>
          <a:xfrm flipH="1" rot="10800000">
            <a:off x="805775" y="1087900"/>
            <a:ext cx="7815900" cy="392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7" name="Google Shape;167;p32"/>
          <p:cNvSpPr txBox="1"/>
          <p:nvPr/>
        </p:nvSpPr>
        <p:spPr>
          <a:xfrm>
            <a:off x="160800" y="3264150"/>
            <a:ext cx="19875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WTS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begin to help praise and encourage others in their learning. I can a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sk for help when appropriate.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2"/>
          <p:cNvSpPr txBox="1"/>
          <p:nvPr/>
        </p:nvSpPr>
        <p:spPr>
          <a:xfrm>
            <a:off x="6634175" y="3195700"/>
            <a:ext cx="1987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Year 4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Unit 2- Social  </a:t>
            </a:r>
            <a:endParaRPr u="sng"/>
          </a:p>
        </p:txBody>
      </p:sp>
      <p:sp>
        <p:nvSpPr>
          <p:cNvPr id="169" name="Google Shape;169;p32"/>
          <p:cNvSpPr txBox="1"/>
          <p:nvPr/>
        </p:nvSpPr>
        <p:spPr>
          <a:xfrm>
            <a:off x="5376050" y="4177900"/>
            <a:ext cx="3462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 Skills: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 balance/Jumping and landing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Static balance/Seated </a:t>
            </a:r>
            <a:endParaRPr/>
          </a:p>
        </p:txBody>
      </p:sp>
      <p:sp>
        <p:nvSpPr>
          <p:cNvPr id="170" name="Google Shape;170;p32"/>
          <p:cNvSpPr txBox="1"/>
          <p:nvPr/>
        </p:nvSpPr>
        <p:spPr>
          <a:xfrm>
            <a:off x="1472450" y="1917550"/>
            <a:ext cx="3714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show patience and support others, listening to them about our work.  I am happy to show and tell my ideas with others.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2"/>
          <p:cNvSpPr txBox="1"/>
          <p:nvPr/>
        </p:nvSpPr>
        <p:spPr>
          <a:xfrm>
            <a:off x="3120375" y="570950"/>
            <a:ext cx="4854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GDS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can consistently cooperate well with others and give helpful feedback.  I can organise roles and and responsibilities within a small group to complete a task.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