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94" r:id="rId3"/>
    <p:sldId id="295" r:id="rId4"/>
    <p:sldId id="280" r:id="rId5"/>
    <p:sldId id="285" r:id="rId6"/>
    <p:sldId id="257" r:id="rId7"/>
    <p:sldId id="286" r:id="rId8"/>
    <p:sldId id="300" r:id="rId9"/>
    <p:sldId id="301" r:id="rId10"/>
    <p:sldId id="282" r:id="rId11"/>
    <p:sldId id="258" r:id="rId12"/>
    <p:sldId id="292" r:id="rId13"/>
    <p:sldId id="284" r:id="rId14"/>
    <p:sldId id="259" r:id="rId15"/>
    <p:sldId id="293" r:id="rId16"/>
    <p:sldId id="306" r:id="rId17"/>
    <p:sldId id="307" r:id="rId18"/>
    <p:sldId id="260" r:id="rId19"/>
    <p:sldId id="288" r:id="rId20"/>
    <p:sldId id="304" r:id="rId21"/>
    <p:sldId id="305" r:id="rId22"/>
    <p:sldId id="303" r:id="rId23"/>
    <p:sldId id="296" r:id="rId24"/>
    <p:sldId id="309" r:id="rId25"/>
    <p:sldId id="311" r:id="rId26"/>
    <p:sldId id="312" r:id="rId27"/>
    <p:sldId id="313" r:id="rId28"/>
    <p:sldId id="314" r:id="rId29"/>
    <p:sldId id="315" r:id="rId30"/>
    <p:sldId id="291" r:id="rId31"/>
    <p:sldId id="302" r:id="rId32"/>
    <p:sldId id="298" r:id="rId33"/>
    <p:sldId id="287" r:id="rId34"/>
    <p:sldId id="279" r:id="rId35"/>
    <p:sldId id="299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4660"/>
  </p:normalViewPr>
  <p:slideViewPr>
    <p:cSldViewPr>
      <p:cViewPr varScale="1">
        <p:scale>
          <a:sx n="85" d="100"/>
          <a:sy n="85" d="100"/>
        </p:scale>
        <p:origin x="145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3752A-1E57-4F05-810A-401BDFEEBCE3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C7243C-1BA6-4C85-AE0A-1315E8FF0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538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4512B4B-6E76-4458-B588-D0CA1AEBC5F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m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7182" y="2912973"/>
            <a:ext cx="3313355" cy="2066505"/>
          </a:xfrm>
        </p:spPr>
        <p:txBody>
          <a:bodyPr>
            <a:normAutofit fontScale="90000"/>
          </a:bodyPr>
          <a:lstStyle/>
          <a:p>
            <a:r>
              <a:rPr lang="en-GB" dirty="0"/>
              <a:t>Welcome to the</a:t>
            </a:r>
            <a:br>
              <a:rPr lang="en-GB" dirty="0"/>
            </a:br>
            <a:r>
              <a:rPr lang="en-GB" dirty="0"/>
              <a:t>Year 6 Curriculum Meeting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18302" y="4979478"/>
            <a:ext cx="3309803" cy="1260629"/>
          </a:xfrm>
        </p:spPr>
        <p:txBody>
          <a:bodyPr/>
          <a:lstStyle/>
          <a:p>
            <a:r>
              <a:rPr lang="en-GB" dirty="0"/>
              <a:t>Thursday 11</a:t>
            </a:r>
            <a:r>
              <a:rPr lang="en-GB" baseline="30000" dirty="0"/>
              <a:t>th</a:t>
            </a:r>
            <a:r>
              <a:rPr lang="en-GB" dirty="0"/>
              <a:t> September 2025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4664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Welcome Onboard! - Nimble Author &amp; L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3823087" cy="179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82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0" y="2348880"/>
            <a:ext cx="6777317" cy="3508977"/>
          </a:xfrm>
        </p:spPr>
        <p:txBody>
          <a:bodyPr/>
          <a:lstStyle/>
          <a:p>
            <a:r>
              <a:rPr lang="en-GB" dirty="0"/>
              <a:t>Curriculum</a:t>
            </a:r>
          </a:p>
          <a:p>
            <a:r>
              <a:rPr lang="en-GB" dirty="0"/>
              <a:t>AJS behaviour for learning</a:t>
            </a:r>
          </a:p>
          <a:p>
            <a:r>
              <a:rPr lang="en-GB" dirty="0"/>
              <a:t> House Points, Golden Brush &amp; High Flyers</a:t>
            </a:r>
          </a:p>
          <a:p>
            <a:r>
              <a:rPr lang="en-GB" dirty="0"/>
              <a:t>Key dates</a:t>
            </a:r>
          </a:p>
          <a:p>
            <a:r>
              <a:rPr lang="en-GB" dirty="0"/>
              <a:t>Summary</a:t>
            </a:r>
          </a:p>
          <a:p>
            <a:r>
              <a:rPr lang="en-GB" dirty="0"/>
              <a:t>Any questions?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914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urriculum implementation: Teaching and learn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36712"/>
            <a:ext cx="6853038" cy="513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261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434" y="332656"/>
            <a:ext cx="5904774" cy="8171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29BABB-04B9-43F2-AA35-BBE3C4624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219" y="1542776"/>
            <a:ext cx="8313130" cy="467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01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966956"/>
            <a:ext cx="3960440" cy="556861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434" y="332656"/>
            <a:ext cx="5904774" cy="8171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Spellings</a:t>
            </a:r>
          </a:p>
        </p:txBody>
      </p:sp>
    </p:spTree>
    <p:extLst>
      <p:ext uri="{BB962C8B-B14F-4D97-AF65-F5344CB8AC3E}">
        <p14:creationId xmlns:p14="http://schemas.microsoft.com/office/powerpoint/2010/main" val="4267262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Expectation of accuracy in spelling</a:t>
            </a:r>
          </a:p>
          <a:p>
            <a:r>
              <a:rPr lang="en-GB" dirty="0"/>
              <a:t>National Curriculum spellings: Year 5 and 6 spelling lists.</a:t>
            </a:r>
          </a:p>
          <a:p>
            <a:endParaRPr lang="en-GB" dirty="0"/>
          </a:p>
          <a:p>
            <a:r>
              <a:rPr lang="en-GB" dirty="0"/>
              <a:t>Home learning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862" y="4437112"/>
            <a:ext cx="3922192" cy="201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07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675" y="1419225"/>
            <a:ext cx="672465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48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48680"/>
            <a:ext cx="5124450" cy="3314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3068960"/>
            <a:ext cx="5048250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967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A21EAEE-CE30-489A-9495-C4E13E0A3294}"/>
              </a:ext>
            </a:extLst>
          </p:cNvPr>
          <p:cNvSpPr txBox="1"/>
          <p:nvPr/>
        </p:nvSpPr>
        <p:spPr>
          <a:xfrm>
            <a:off x="899592" y="889843"/>
            <a:ext cx="712879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Homework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spelling frame – where we will set their weekly spellings.</a:t>
            </a:r>
          </a:p>
          <a:p>
            <a:endParaRPr lang="en-GB" dirty="0"/>
          </a:p>
          <a:p>
            <a:r>
              <a:rPr lang="en-GB" dirty="0"/>
              <a:t>Reading plus – they should complete at least one read a week at home.</a:t>
            </a:r>
          </a:p>
          <a:p>
            <a:endParaRPr lang="en-GB" dirty="0"/>
          </a:p>
          <a:p>
            <a:r>
              <a:rPr lang="en-GB" dirty="0"/>
              <a:t>Reading rivers – three entries per week</a:t>
            </a:r>
          </a:p>
          <a:p>
            <a:endParaRPr lang="en-GB" dirty="0"/>
          </a:p>
          <a:p>
            <a:r>
              <a:rPr lang="en-GB" dirty="0"/>
              <a:t>In addition</a:t>
            </a:r>
          </a:p>
          <a:p>
            <a:endParaRPr lang="en-GB" dirty="0"/>
          </a:p>
          <a:p>
            <a:r>
              <a:rPr lang="en-GB" dirty="0"/>
              <a:t>Times table rockstars – to assist those who are not confident with their tables.</a:t>
            </a:r>
          </a:p>
          <a:p>
            <a:endParaRPr lang="en-GB" dirty="0"/>
          </a:p>
          <a:p>
            <a:r>
              <a:rPr lang="en-GB" dirty="0" err="1"/>
              <a:t>Sats</a:t>
            </a:r>
            <a:r>
              <a:rPr lang="en-GB" dirty="0"/>
              <a:t> revision books</a:t>
            </a:r>
          </a:p>
          <a:p>
            <a:endParaRPr lang="en-GB" dirty="0"/>
          </a:p>
          <a:p>
            <a:r>
              <a:rPr lang="en-GB" dirty="0"/>
              <a:t>Maths.co.uk</a:t>
            </a:r>
          </a:p>
        </p:txBody>
      </p:sp>
    </p:spTree>
    <p:extLst>
      <p:ext uri="{BB962C8B-B14F-4D97-AF65-F5344CB8AC3E}">
        <p14:creationId xmlns:p14="http://schemas.microsoft.com/office/powerpoint/2010/main" val="903995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817" y="-2863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08" y="1351274"/>
            <a:ext cx="7724907" cy="500487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27584" y="208274"/>
            <a:ext cx="7024744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3556826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985668"/>
          </a:xfrm>
        </p:spPr>
        <p:txBody>
          <a:bodyPr>
            <a:normAutofit/>
          </a:bodyPr>
          <a:lstStyle/>
          <a:p>
            <a:r>
              <a:rPr lang="en-GB" dirty="0"/>
              <a:t>Children require reading skills to access the whole curriculum</a:t>
            </a:r>
          </a:p>
          <a:p>
            <a:endParaRPr lang="en-GB" sz="1600" dirty="0"/>
          </a:p>
          <a:p>
            <a:r>
              <a:rPr lang="en-GB" dirty="0"/>
              <a:t>We encourage children to read a wide range of literature to develop their understanding and vocabulary</a:t>
            </a:r>
          </a:p>
          <a:p>
            <a:endParaRPr lang="en-GB" sz="1600" dirty="0"/>
          </a:p>
          <a:p>
            <a:r>
              <a:rPr lang="en-GB" dirty="0"/>
              <a:t>Reading River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16632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683" y="4316486"/>
            <a:ext cx="1915713" cy="165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82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405" y="1844824"/>
            <a:ext cx="4029637" cy="4372585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08920"/>
            <a:ext cx="3551779" cy="3412637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98661"/>
            <a:ext cx="1462559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02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662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778550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82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185" y="2170665"/>
            <a:ext cx="8161263" cy="4354680"/>
          </a:xfrm>
        </p:spPr>
        <p:txBody>
          <a:bodyPr>
            <a:normAutofit/>
          </a:bodyPr>
          <a:lstStyle/>
          <a:p>
            <a:r>
              <a:rPr lang="en-GB" dirty="0"/>
              <a:t>Handwriting needs to be consistent across all books </a:t>
            </a:r>
          </a:p>
          <a:p>
            <a:endParaRPr lang="en-GB" sz="1600" dirty="0"/>
          </a:p>
          <a:p>
            <a:endParaRPr lang="en-GB" sz="1600" dirty="0"/>
          </a:p>
          <a:p>
            <a:r>
              <a:rPr lang="en-GB" dirty="0"/>
              <a:t>All of our writing is linked to a text driver</a:t>
            </a:r>
          </a:p>
          <a:p>
            <a:pPr marL="68580" indent="0">
              <a:buNone/>
            </a:pPr>
            <a:endParaRPr lang="en-GB" dirty="0"/>
          </a:p>
          <a:p>
            <a:r>
              <a:rPr lang="en-GB" dirty="0"/>
              <a:t>The children are provided with a variety of supportive materials to use independently</a:t>
            </a:r>
          </a:p>
          <a:p>
            <a:endParaRPr lang="en-GB" sz="16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6474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268760"/>
            <a:ext cx="8085972" cy="4561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416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21" y="1268760"/>
            <a:ext cx="8027499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1624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711537"/>
            <a:ext cx="6624736" cy="54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13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7344932" cy="3508977"/>
          </a:xfrm>
        </p:spPr>
        <p:txBody>
          <a:bodyPr>
            <a:normAutofit/>
          </a:bodyPr>
          <a:lstStyle/>
          <a:p>
            <a:r>
              <a:rPr lang="en-GB" dirty="0"/>
              <a:t>The expectations placed on children have increased greatly in recent years</a:t>
            </a:r>
          </a:p>
          <a:p>
            <a:endParaRPr lang="en-GB" sz="1600" dirty="0"/>
          </a:p>
          <a:p>
            <a:r>
              <a:rPr lang="en-GB" dirty="0"/>
              <a:t>Required to draw on many different branches of Mathematics and use high-level reasoning skills</a:t>
            </a:r>
            <a:r>
              <a:rPr lang="en-GB" sz="1700" dirty="0"/>
              <a:t> </a:t>
            </a:r>
            <a:endParaRPr lang="en-GB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60648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92873"/>
            <a:ext cx="2946319" cy="1458949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67" y="4392303"/>
            <a:ext cx="2365721" cy="185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2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409" y="2780928"/>
            <a:ext cx="6777317" cy="3508977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Reading Plus</a:t>
            </a:r>
          </a:p>
          <a:p>
            <a:r>
              <a:rPr lang="en-GB" dirty="0"/>
              <a:t>NVR- non-verbal reasoning</a:t>
            </a:r>
          </a:p>
          <a:p>
            <a:r>
              <a:rPr lang="en-GB" dirty="0"/>
              <a:t>HFW/ Y5/6 -spelling</a:t>
            </a:r>
          </a:p>
          <a:p>
            <a:r>
              <a:rPr lang="en-GB" dirty="0"/>
              <a:t>Writing –teacher assessments</a:t>
            </a:r>
          </a:p>
          <a:p>
            <a:r>
              <a:rPr lang="en-GB" dirty="0"/>
              <a:t>Maths- </a:t>
            </a:r>
          </a:p>
          <a:p>
            <a:r>
              <a:rPr lang="en-GB" dirty="0"/>
              <a:t>Y6 SATs test (W/C May 11</a:t>
            </a:r>
            <a:r>
              <a:rPr lang="en-GB" baseline="30000" dirty="0"/>
              <a:t>th</a:t>
            </a:r>
            <a:r>
              <a:rPr lang="en-GB" dirty="0"/>
              <a:t> 2026)in reading GPS and Maths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0303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5" y="642937"/>
            <a:ext cx="6762750" cy="5572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393305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 Paper 1</a:t>
            </a:r>
          </a:p>
          <a:p>
            <a:r>
              <a:rPr lang="en-GB" dirty="0"/>
              <a:t>Arithmetic</a:t>
            </a:r>
          </a:p>
        </p:txBody>
      </p:sp>
    </p:spTree>
    <p:extLst>
      <p:ext uri="{BB962C8B-B14F-4D97-AF65-F5344CB8AC3E}">
        <p14:creationId xmlns:p14="http://schemas.microsoft.com/office/powerpoint/2010/main" val="3728529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92696"/>
            <a:ext cx="3981450" cy="3657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298" y="1254670"/>
            <a:ext cx="4146269" cy="27503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4509120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 Papers 2 and 3 - reasoning</a:t>
            </a:r>
          </a:p>
        </p:txBody>
      </p:sp>
    </p:spTree>
    <p:extLst>
      <p:ext uri="{BB962C8B-B14F-4D97-AF65-F5344CB8AC3E}">
        <p14:creationId xmlns:p14="http://schemas.microsoft.com/office/powerpoint/2010/main" val="262154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344934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6 </a:t>
            </a:r>
            <a:r>
              <a:rPr lang="en-GB" dirty="0" err="1"/>
              <a:t>Sats</a:t>
            </a:r>
            <a:r>
              <a:rPr lang="en-GB" dirty="0"/>
              <a:t> – WC 11</a:t>
            </a:r>
            <a:r>
              <a:rPr lang="en-GB" baseline="30000" dirty="0"/>
              <a:t>th</a:t>
            </a:r>
            <a:r>
              <a:rPr lang="en-GB" dirty="0"/>
              <a:t> May 2026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2236" y="2324100"/>
            <a:ext cx="6720084" cy="398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0159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20888"/>
            <a:ext cx="403244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88582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4428977"/>
            <a:ext cx="5328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err="1"/>
              <a:t>Bikeability</a:t>
            </a:r>
            <a:r>
              <a:rPr lang="en-GB" dirty="0"/>
              <a:t> is offered to all year 6 children regardless of cycling ability. (14</a:t>
            </a:r>
            <a:r>
              <a:rPr lang="en-GB" baseline="30000" dirty="0"/>
              <a:t>th</a:t>
            </a:r>
            <a:r>
              <a:rPr lang="en-GB" dirty="0"/>
              <a:t>-16</a:t>
            </a:r>
            <a:r>
              <a:rPr lang="en-GB" baseline="30000" dirty="0"/>
              <a:t>th</a:t>
            </a:r>
            <a:r>
              <a:rPr lang="en-GB" dirty="0"/>
              <a:t> January)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645" y="5306140"/>
            <a:ext cx="1103813" cy="11038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3677" y="4031820"/>
            <a:ext cx="1584299" cy="1111374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250210"/>
              </p:ext>
            </p:extLst>
          </p:nvPr>
        </p:nvGraphicFramePr>
        <p:xfrm>
          <a:off x="1524000" y="1397000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4622586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0598705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2927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Library Books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914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3418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820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 kits and reading river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6118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032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5092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Behaviour for Learning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64904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92427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340768"/>
            <a:ext cx="8349983" cy="454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849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371463"/>
            <a:ext cx="8158583" cy="43268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252" y="219219"/>
            <a:ext cx="1798476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1947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7" y="1796124"/>
            <a:ext cx="5904657" cy="4428494"/>
          </a:xfrm>
          <a:prstGeom prst="rect">
            <a:avLst/>
          </a:prstGeom>
        </p:spPr>
      </p:pic>
      <p:pic>
        <p:nvPicPr>
          <p:cNvPr id="4" name="Picture 2" descr="Marvellous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318" y="404663"/>
            <a:ext cx="3384377" cy="338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552" y="908720"/>
            <a:ext cx="4968670" cy="74515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704397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Housepoints</a:t>
            </a:r>
            <a:r>
              <a:rPr lang="en-GB" dirty="0"/>
              <a:t>, Golden Brush &amp; High Flyers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92896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5326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836712"/>
            <a:ext cx="6336704" cy="1455531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2780928"/>
            <a:ext cx="2880320" cy="18500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Team High Flyers | Home of the High Flyers Children's Book Seri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156" y="4221088"/>
            <a:ext cx="462708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117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980728"/>
            <a:ext cx="7688178" cy="352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264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</a:t>
            </a:r>
          </a:p>
        </p:txBody>
      </p:sp>
      <p:pic>
        <p:nvPicPr>
          <p:cNvPr id="2050" name="Picture 2" descr="Calendar - Athena Academ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70664"/>
            <a:ext cx="5078776" cy="380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6268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434" y="332656"/>
            <a:ext cx="5904774" cy="8171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83568" y="1457223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Tuesday 23rd September Parent Consultations 3:40pm - 6:00pm</a:t>
            </a:r>
          </a:p>
          <a:p>
            <a:r>
              <a:rPr lang="en-GB" dirty="0"/>
              <a:t>Wednesday 24th September Parent Consultations 3:40pm - 6:00pm</a:t>
            </a:r>
          </a:p>
          <a:p>
            <a:endParaRPr lang="en-GB" dirty="0"/>
          </a:p>
          <a:p>
            <a:r>
              <a:rPr lang="en-GB" dirty="0"/>
              <a:t>Monday 27th – Friday 31</a:t>
            </a:r>
            <a:r>
              <a:rPr lang="en-GB" baseline="30000" dirty="0"/>
              <a:t>st</a:t>
            </a:r>
            <a:r>
              <a:rPr lang="en-GB" dirty="0"/>
              <a:t> October - Half term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31640" y="5013176"/>
            <a:ext cx="5933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School trips: </a:t>
            </a:r>
          </a:p>
          <a:p>
            <a:r>
              <a:rPr lang="en-GB" dirty="0"/>
              <a:t>It is our intention to visit </a:t>
            </a:r>
            <a:r>
              <a:rPr lang="en-GB" dirty="0" err="1"/>
              <a:t>Marwell</a:t>
            </a:r>
            <a:r>
              <a:rPr lang="en-GB" dirty="0"/>
              <a:t> Zoo in the Spring term to take part in their rainforest workshops!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812" y="2759198"/>
            <a:ext cx="2946374" cy="249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32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542777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summary:</a:t>
            </a:r>
          </a:p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Please encourage your child to…</a:t>
            </a:r>
          </a:p>
          <a:p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Practise their Maths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 their Spellings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Complete their Reading Rivers</a:t>
            </a:r>
          </a:p>
          <a:p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engaged, get involved, do their best and have fun!</a:t>
            </a:r>
          </a:p>
        </p:txBody>
      </p:sp>
    </p:spTree>
    <p:extLst>
      <p:ext uri="{BB962C8B-B14F-4D97-AF65-F5344CB8AC3E}">
        <p14:creationId xmlns:p14="http://schemas.microsoft.com/office/powerpoint/2010/main" val="7004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ìm hiểu một số cách nói thay cho &quot;Thank you&quot; trong Tiếng A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356701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50 Extremely Hard Questions To Ask Your Friends - Psychological Fa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84984"/>
            <a:ext cx="4440076" cy="296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0726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2050</TotalTime>
  <Words>373</Words>
  <Application>Microsoft Office PowerPoint</Application>
  <PresentationFormat>On-screen Show (4:3)</PresentationFormat>
  <Paragraphs>89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Century Gothic</vt:lpstr>
      <vt:lpstr>Wingdings 2</vt:lpstr>
      <vt:lpstr>Austin</vt:lpstr>
      <vt:lpstr>Welcome to the Year 6 Curriculum Meeting</vt:lpstr>
      <vt:lpstr>Welcome…</vt:lpstr>
      <vt:lpstr>PowerPoint Presentation</vt:lpstr>
      <vt:lpstr>PowerPoint Presentation</vt:lpstr>
      <vt:lpstr>PowerPoint Presentation</vt:lpstr>
      <vt:lpstr>Spellings</vt:lpstr>
      <vt:lpstr>PowerPoint Presentation</vt:lpstr>
      <vt:lpstr>PowerPoint Presentation</vt:lpstr>
      <vt:lpstr>PowerPoint Presentation</vt:lpstr>
      <vt:lpstr>Reading</vt:lpstr>
      <vt:lpstr>Reading</vt:lpstr>
      <vt:lpstr>PowerPoint Presentation</vt:lpstr>
      <vt:lpstr>PowerPoint Presentation</vt:lpstr>
      <vt:lpstr>Writing</vt:lpstr>
      <vt:lpstr>PowerPoint Presentation</vt:lpstr>
      <vt:lpstr>PowerPoint Presentation</vt:lpstr>
      <vt:lpstr>PowerPoint Presentation</vt:lpstr>
      <vt:lpstr>Mathematics</vt:lpstr>
      <vt:lpstr>Assessments</vt:lpstr>
      <vt:lpstr>PowerPoint Presentation</vt:lpstr>
      <vt:lpstr>PowerPoint Presentation</vt:lpstr>
      <vt:lpstr>Year 6 Sats – WC 11th May 2026</vt:lpstr>
      <vt:lpstr>Timetable</vt:lpstr>
      <vt:lpstr>PowerPoint Presentation</vt:lpstr>
      <vt:lpstr>Behaviour for Learning</vt:lpstr>
      <vt:lpstr>PowerPoint Presentation</vt:lpstr>
      <vt:lpstr>PowerPoint Presentation</vt:lpstr>
      <vt:lpstr>PowerPoint Presentation</vt:lpstr>
      <vt:lpstr>Housepoints, Golden Brush &amp; High Flyers</vt:lpstr>
      <vt:lpstr>PowerPoint Presentation</vt:lpstr>
      <vt:lpstr>PowerPoint Presentation</vt:lpstr>
      <vt:lpstr>Key Dates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Five Curriculum Meeting</dc:title>
  <dc:creator>Richard Wakelin</dc:creator>
  <cp:lastModifiedBy>Emma Wakelin</cp:lastModifiedBy>
  <cp:revision>65</cp:revision>
  <dcterms:created xsi:type="dcterms:W3CDTF">2017-09-24T08:27:44Z</dcterms:created>
  <dcterms:modified xsi:type="dcterms:W3CDTF">2025-09-17T11:36:35Z</dcterms:modified>
</cp:coreProperties>
</file>