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0"/>
  </p:notesMasterIdLst>
  <p:sldIdLst>
    <p:sldId id="419" r:id="rId3"/>
    <p:sldId id="294" r:id="rId4"/>
    <p:sldId id="295" r:id="rId5"/>
    <p:sldId id="280" r:id="rId6"/>
    <p:sldId id="285" r:id="rId7"/>
    <p:sldId id="257" r:id="rId8"/>
    <p:sldId id="263" r:id="rId9"/>
    <p:sldId id="286" r:id="rId10"/>
    <p:sldId id="282" r:id="rId11"/>
    <p:sldId id="258" r:id="rId12"/>
    <p:sldId id="292" r:id="rId13"/>
    <p:sldId id="289" r:id="rId14"/>
    <p:sldId id="284" r:id="rId15"/>
    <p:sldId id="259" r:id="rId16"/>
    <p:sldId id="293" r:id="rId17"/>
    <p:sldId id="260" r:id="rId18"/>
    <p:sldId id="420" r:id="rId19"/>
    <p:sldId id="288" r:id="rId20"/>
    <p:sldId id="301" r:id="rId21"/>
    <p:sldId id="300" r:id="rId22"/>
    <p:sldId id="303" r:id="rId23"/>
    <p:sldId id="302" r:id="rId24"/>
    <p:sldId id="297" r:id="rId25"/>
    <p:sldId id="298" r:id="rId26"/>
    <p:sldId id="287" r:id="rId27"/>
    <p:sldId id="279" r:id="rId28"/>
    <p:sldId id="299" r:id="rId2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1498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83752A-1E57-4F05-810A-401BDFEEBCE3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C7243C-1BA6-4C85-AE0A-1315E8FF08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5387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3335" y="802299"/>
            <a:ext cx="6477805" cy="2541431"/>
          </a:xfrm>
        </p:spPr>
        <p:txBody>
          <a:bodyPr bIns="0" anchor="b">
            <a:normAutofit/>
          </a:bodyPr>
          <a:lstStyle>
            <a:lvl1pPr algn="l">
              <a:defRPr sz="49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13335" y="3531205"/>
            <a:ext cx="6477804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35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12376" y="329308"/>
            <a:ext cx="3730436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8249" y="798973"/>
            <a:ext cx="608264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813335" y="3528542"/>
            <a:ext cx="647780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75207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988291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0679" y="1756130"/>
            <a:ext cx="6482366" cy="1887950"/>
          </a:xfrm>
        </p:spPr>
        <p:txBody>
          <a:bodyPr anchor="b">
            <a:normAutofit/>
          </a:bodyPr>
          <a:lstStyle>
            <a:lvl1pPr algn="l"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0679" y="3806196"/>
            <a:ext cx="6472835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090679" y="3804985"/>
            <a:ext cx="647283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997650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6913" y="804890"/>
            <a:ext cx="7204226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85498" y="2010879"/>
            <a:ext cx="3483864" cy="344859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10328" y="2017343"/>
            <a:ext cx="3483864" cy="34415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1824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5394" y="804164"/>
            <a:ext cx="7205746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5393" y="2019550"/>
            <a:ext cx="3483864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5393" y="2824270"/>
            <a:ext cx="3483864" cy="264445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09272" y="2023004"/>
            <a:ext cx="3483864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9272" y="2821491"/>
            <a:ext cx="3483864" cy="263737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81467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8634921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29446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3504" y="798973"/>
            <a:ext cx="2454824" cy="2247117"/>
          </a:xfrm>
        </p:spPr>
        <p:txBody>
          <a:bodyPr anchor="b">
            <a:normAutofit/>
          </a:bodyPr>
          <a:lstStyle>
            <a:lvl1pPr algn="l">
              <a:defRPr sz="1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82785" y="798974"/>
            <a:ext cx="4509353" cy="4658826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3504" y="3205492"/>
            <a:ext cx="2456260" cy="2248181"/>
          </a:xfrm>
        </p:spPr>
        <p:txBody>
          <a:bodyPr/>
          <a:lstStyle>
            <a:lvl1pPr marL="0" indent="0" algn="l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086210" y="3205491"/>
            <a:ext cx="2452118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04747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5608041" y="482171"/>
            <a:ext cx="3055900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405" y="1129513"/>
            <a:ext cx="4149246" cy="1830584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3292" y="1122543"/>
            <a:ext cx="209337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87747" y="3145992"/>
            <a:ext cx="4143303" cy="2003742"/>
          </a:xfrm>
        </p:spPr>
        <p:txBody>
          <a:bodyPr>
            <a:normAutofit/>
          </a:bodyPr>
          <a:lstStyle>
            <a:lvl1pPr marL="0" indent="0" algn="l">
              <a:buNone/>
              <a:defRPr sz="13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085537" y="5469857"/>
            <a:ext cx="4145513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9/9/2025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85537" y="318641"/>
            <a:ext cx="4155753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085537" y="3143605"/>
            <a:ext cx="414551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075497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090422" y="1847088"/>
            <a:ext cx="720564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7159738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79333" y="798974"/>
            <a:ext cx="121180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83504" y="798974"/>
            <a:ext cx="5871623" cy="465988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7079333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77043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24512B4B-6E76-4458-B588-D0CA1AEBC5FB}" type="datetimeFigureOut">
              <a:rPr lang="en-GB" smtClean="0"/>
              <a:t>09/09/2025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5C3073BD-E084-4880-9055-470CDC4AB6D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7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88685" y="804520"/>
            <a:ext cx="7202456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88685" y="2015733"/>
            <a:ext cx="7202456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65604" y="330370"/>
            <a:ext cx="26255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684" y="329308"/>
            <a:ext cx="4454127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46" y="798973"/>
            <a:ext cx="608264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1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7731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24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05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9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mp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7.png"/><Relationship Id="rId4" Type="http://schemas.openxmlformats.org/officeDocument/2006/relationships/image" Target="../media/image16.tm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9.tm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tm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tmp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57" y="1870227"/>
            <a:ext cx="9144958" cy="3389237"/>
          </a:xfrm>
          <a:prstGeom prst="rect">
            <a:avLst/>
          </a:prstGeom>
        </p:spPr>
      </p:pic>
      <p:pic>
        <p:nvPicPr>
          <p:cNvPr id="10" name="Picture 2" descr="Welcome Onboard! - Nimble Author &amp; LMS">
            <a:extLst>
              <a:ext uri="{FF2B5EF4-FFF2-40B4-BE49-F238E27FC236}">
                <a16:creationId xmlns:a16="http://schemas.microsoft.com/office/drawing/2014/main" id="{BD09FDDA-5D61-4A93-8D3D-216759B4D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2473" y="3754061"/>
            <a:ext cx="3211527" cy="150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7011944-BB65-4B15-8EF0-9BE233571EF2}"/>
              </a:ext>
            </a:extLst>
          </p:cNvPr>
          <p:cNvSpPr txBox="1"/>
          <p:nvPr/>
        </p:nvSpPr>
        <p:spPr>
          <a:xfrm>
            <a:off x="1115616" y="283485"/>
            <a:ext cx="6840760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  <a:latin typeface="Century Gothic" panose="020B0502020202020204" pitchFamily="34" charset="0"/>
              </a:rPr>
              <a:t>Welcome to the </a:t>
            </a:r>
          </a:p>
          <a:p>
            <a:pPr algn="ctr"/>
            <a:r>
              <a:rPr lang="en-GB" sz="4000" dirty="0">
                <a:solidFill>
                  <a:srgbClr val="002060"/>
                </a:solidFill>
                <a:latin typeface="Century Gothic" panose="020B0502020202020204" pitchFamily="34" charset="0"/>
              </a:rPr>
              <a:t>Year 3 Curriculum Meeting</a:t>
            </a:r>
          </a:p>
        </p:txBody>
      </p:sp>
    </p:spTree>
    <p:extLst>
      <p:ext uri="{BB962C8B-B14F-4D97-AF65-F5344CB8AC3E}">
        <p14:creationId xmlns:p14="http://schemas.microsoft.com/office/powerpoint/2010/main" val="6081074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Welcome…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0" y="2348880"/>
            <a:ext cx="6777317" cy="3508977"/>
          </a:xfrm>
        </p:spPr>
        <p:txBody>
          <a:bodyPr/>
          <a:lstStyle/>
          <a:p>
            <a:r>
              <a:rPr lang="en-GB" dirty="0"/>
              <a:t>Curriculum</a:t>
            </a:r>
          </a:p>
          <a:p>
            <a:r>
              <a:rPr lang="en-GB" dirty="0"/>
              <a:t>AJS Behaviour for Learning</a:t>
            </a:r>
          </a:p>
          <a:p>
            <a:r>
              <a:rPr lang="en-GB" dirty="0"/>
              <a:t> House Points, Golden Brush &amp; Role Model of the Week</a:t>
            </a:r>
          </a:p>
          <a:p>
            <a:r>
              <a:rPr lang="en-GB" dirty="0"/>
              <a:t>Key dates</a:t>
            </a:r>
          </a:p>
          <a:p>
            <a:r>
              <a:rPr lang="en-GB" dirty="0"/>
              <a:t>Summary</a:t>
            </a:r>
          </a:p>
          <a:p>
            <a:r>
              <a:rPr lang="en-GB" dirty="0"/>
              <a:t>Any questions?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9149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urriculum implementation: Teaching and learnin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836712"/>
            <a:ext cx="6853038" cy="5139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610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9434" y="332656"/>
            <a:ext cx="5904774" cy="8171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7EBDC4D-A623-46EE-989E-3E8E83A7F2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509" y="1416812"/>
            <a:ext cx="7942361" cy="448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8014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8330" y="865708"/>
            <a:ext cx="3960440" cy="5568618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6228184" y="1772816"/>
            <a:ext cx="5904774" cy="8171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Spellings</a:t>
            </a:r>
          </a:p>
        </p:txBody>
      </p:sp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2626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Spellings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Increased focus on accuracy of spelling</a:t>
            </a:r>
          </a:p>
          <a:p>
            <a:endParaRPr lang="en-GB" dirty="0"/>
          </a:p>
          <a:p>
            <a:r>
              <a:rPr lang="en-GB" dirty="0"/>
              <a:t>National Curriculum spellings: High Frequency Words, Year 3 and 4 spelling lists.</a:t>
            </a:r>
          </a:p>
          <a:p>
            <a:endParaRPr lang="en-GB" dirty="0"/>
          </a:p>
          <a:p>
            <a:r>
              <a:rPr lang="en-GB" dirty="0"/>
              <a:t>Home Learning, online platform called Spelling Frame. Passwords and usernames to follow.</a:t>
            </a:r>
          </a:p>
          <a:p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54350D-AB31-4626-A525-317C12DD60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19872" y="5539787"/>
            <a:ext cx="2508498" cy="581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075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2902" y="0"/>
            <a:ext cx="6336704" cy="6776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1026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569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530"/>
            <a:ext cx="4875990" cy="65633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3489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9817" y="-2863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408" y="1351274"/>
            <a:ext cx="7724907" cy="5004870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347864" y="208274"/>
            <a:ext cx="7024744" cy="1143000"/>
          </a:xfrm>
        </p:spPr>
        <p:txBody>
          <a:bodyPr/>
          <a:lstStyle/>
          <a:p>
            <a:r>
              <a:rPr lang="en-GB" dirty="0"/>
              <a:t>Reading</a:t>
            </a:r>
          </a:p>
        </p:txBody>
      </p:sp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826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Reading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6777317" cy="3985668"/>
          </a:xfrm>
        </p:spPr>
        <p:txBody>
          <a:bodyPr>
            <a:normAutofit/>
          </a:bodyPr>
          <a:lstStyle/>
          <a:p>
            <a:r>
              <a:rPr lang="en-GB" dirty="0"/>
              <a:t>Children require reading skills to access the whole curriculum</a:t>
            </a:r>
          </a:p>
          <a:p>
            <a:endParaRPr lang="en-GB" sz="1600" dirty="0"/>
          </a:p>
          <a:p>
            <a:r>
              <a:rPr lang="en-GB" dirty="0"/>
              <a:t>We encourage children to read a wide range of literature to develop their understanding and vocabulary</a:t>
            </a:r>
          </a:p>
          <a:p>
            <a:endParaRPr lang="en-GB" sz="1600" dirty="0"/>
          </a:p>
          <a:p>
            <a:r>
              <a:rPr lang="en-GB" dirty="0"/>
              <a:t>Reading River- these will be going</a:t>
            </a:r>
          </a:p>
          <a:p>
            <a:pPr marL="68580" indent="0">
              <a:buNone/>
            </a:pPr>
            <a:r>
              <a:rPr lang="en-GB" dirty="0"/>
              <a:t>Home Monday 15</a:t>
            </a:r>
            <a:r>
              <a:rPr lang="en-GB" baseline="30000" dirty="0"/>
              <a:t>th</a:t>
            </a:r>
            <a:r>
              <a:rPr lang="en-GB" dirty="0"/>
              <a:t> September. Every </a:t>
            </a:r>
            <a:r>
              <a:rPr lang="en-GB" b="1" dirty="0"/>
              <a:t>Thursday, </a:t>
            </a:r>
            <a:r>
              <a:rPr lang="en-GB" dirty="0"/>
              <a:t>they need to be brought back in.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16632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5876" y="3856213"/>
            <a:ext cx="1209865" cy="1046029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0827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405" y="1844824"/>
            <a:ext cx="4029637" cy="4372585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2708920"/>
            <a:ext cx="3551779" cy="3412637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6031" y="498661"/>
            <a:ext cx="1462559" cy="2088232"/>
          </a:xfrm>
          <a:prstGeom prst="rect">
            <a:avLst/>
          </a:prstGeom>
        </p:spPr>
      </p:pic>
      <p:pic>
        <p:nvPicPr>
          <p:cNvPr id="8" name="Picture 7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0020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662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772879" y="1231097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Year 3 Reading Journal example-</a:t>
            </a:r>
          </a:p>
        </p:txBody>
      </p:sp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916832"/>
            <a:ext cx="4139195" cy="2844967"/>
          </a:xfrm>
          <a:prstGeom prst="rect">
            <a:avLst/>
          </a:prstGeom>
        </p:spPr>
      </p:pic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2492896"/>
            <a:ext cx="3429479" cy="3277057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982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13662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2816"/>
            <a:ext cx="7785506" cy="3672408"/>
          </a:xfrm>
          <a:prstGeom prst="rect">
            <a:avLst/>
          </a:prstGeom>
        </p:spPr>
      </p:pic>
      <p:pic>
        <p:nvPicPr>
          <p:cNvPr id="4" name="Picture 3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682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Writing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3185" y="2170665"/>
            <a:ext cx="8161263" cy="4354680"/>
          </a:xfrm>
        </p:spPr>
        <p:txBody>
          <a:bodyPr>
            <a:normAutofit/>
          </a:bodyPr>
          <a:lstStyle/>
          <a:p>
            <a:r>
              <a:rPr lang="en-GB" dirty="0"/>
              <a:t>Handwriting needs to be consistent across all books </a:t>
            </a:r>
          </a:p>
          <a:p>
            <a:endParaRPr lang="en-GB" sz="1600" dirty="0"/>
          </a:p>
          <a:p>
            <a:endParaRPr lang="en-GB" sz="1600" dirty="0"/>
          </a:p>
          <a:p>
            <a:r>
              <a:rPr lang="en-GB" dirty="0"/>
              <a:t>All of our writing is linked to a text driver</a:t>
            </a:r>
          </a:p>
          <a:p>
            <a:pPr marL="68580" indent="0">
              <a:buNone/>
            </a:pPr>
            <a:endParaRPr lang="en-GB" dirty="0"/>
          </a:p>
          <a:p>
            <a:r>
              <a:rPr lang="en-GB" dirty="0"/>
              <a:t>The children are provided with a variety of supportive materials to use independently</a:t>
            </a:r>
          </a:p>
          <a:p>
            <a:endParaRPr lang="en-GB" sz="1600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4746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 descr="Screen Clippin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047" y="1198396"/>
            <a:ext cx="8649630" cy="4851747"/>
          </a:xfrm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78416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Mathematics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2323652"/>
            <a:ext cx="7344932" cy="3508977"/>
          </a:xfrm>
        </p:spPr>
        <p:txBody>
          <a:bodyPr>
            <a:normAutofit/>
          </a:bodyPr>
          <a:lstStyle/>
          <a:p>
            <a:r>
              <a:rPr lang="en-GB" dirty="0"/>
              <a:t>Maths is fun at Ashley Junior School. We use lots of equipment to help the children learn.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60648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252" y="219219"/>
            <a:ext cx="1798476" cy="115224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E8296CF-F547-4BC4-AB9D-AFAF38B555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23928" y="4797152"/>
            <a:ext cx="1879848" cy="149645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72AB60A-E044-4556-B077-F0A03A36394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5845" y="3284984"/>
            <a:ext cx="2952949" cy="16856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4A98D1B-3EB2-40AE-925A-243D8F40C26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2155" y="3468281"/>
            <a:ext cx="3133725" cy="1657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28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A14364-6B85-4FB4-8FF9-1337B0BDCE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Mathematics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6BF561-AB25-40CD-8F58-75EFE10662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We will continue to practise the x2, x5 &amp; x10 tables that the children were introduced to in Year 2.</a:t>
            </a:r>
          </a:p>
          <a:p>
            <a:r>
              <a:rPr lang="en-GB" dirty="0"/>
              <a:t>This year we will be introducing the children to x3, x4 &amp; x8.</a:t>
            </a:r>
          </a:p>
          <a:p>
            <a:r>
              <a:rPr lang="en-GB" dirty="0"/>
              <a:t>Regular practise at home really helps. We use an online platform called </a:t>
            </a:r>
            <a:r>
              <a:rPr lang="en-GB" dirty="0" err="1"/>
              <a:t>TTRockstars</a:t>
            </a:r>
            <a:r>
              <a:rPr lang="en-GB" dirty="0"/>
              <a:t>. Usernames and passwords to follow soon.</a:t>
            </a:r>
          </a:p>
        </p:txBody>
      </p:sp>
      <p:pic>
        <p:nvPicPr>
          <p:cNvPr id="4" name="Picture 3" descr="Screen Clipping">
            <a:extLst>
              <a:ext uri="{FF2B5EF4-FFF2-40B4-BE49-F238E27FC236}">
                <a16:creationId xmlns:a16="http://schemas.microsoft.com/office/drawing/2014/main" id="{A0A78AEE-963C-45FE-A687-554E408D20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4357" y="874676"/>
            <a:ext cx="1843419" cy="1448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42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2409" y="2780928"/>
            <a:ext cx="6777317" cy="3508977"/>
          </a:xfrm>
        </p:spPr>
        <p:txBody>
          <a:bodyPr/>
          <a:lstStyle/>
          <a:p>
            <a:r>
              <a:rPr lang="en-GB" dirty="0"/>
              <a:t>JJL-Speech and language assessment</a:t>
            </a:r>
          </a:p>
          <a:p>
            <a:r>
              <a:rPr lang="en-GB" dirty="0" err="1"/>
              <a:t>SWSPt</a:t>
            </a:r>
            <a:endParaRPr lang="en-GB" dirty="0"/>
          </a:p>
          <a:p>
            <a:r>
              <a:rPr lang="en-GB" dirty="0"/>
              <a:t>Reading assessments online</a:t>
            </a:r>
          </a:p>
          <a:p>
            <a:r>
              <a:rPr lang="en-GB" dirty="0"/>
              <a:t>Writing –teacher assessments</a:t>
            </a:r>
          </a:p>
          <a:p>
            <a:r>
              <a:rPr lang="en-GB" dirty="0"/>
              <a:t>Maths</a:t>
            </a:r>
          </a:p>
          <a:p>
            <a:r>
              <a:rPr lang="en-GB" dirty="0"/>
              <a:t>Phonics</a:t>
            </a: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 descr="Screen Clippi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78" y="51026"/>
            <a:ext cx="1798824" cy="11473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303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/>
              <a:t>Behaviour for Learning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564904"/>
            <a:ext cx="374441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046768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241" y="1628800"/>
            <a:ext cx="7820573" cy="4254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49456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371463"/>
            <a:ext cx="8158583" cy="43268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252" y="219219"/>
            <a:ext cx="1798476" cy="11522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6114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6" y="1988840"/>
            <a:ext cx="5422250" cy="4066689"/>
          </a:xfrm>
          <a:prstGeom prst="rect">
            <a:avLst/>
          </a:prstGeom>
        </p:spPr>
      </p:pic>
      <p:pic>
        <p:nvPicPr>
          <p:cNvPr id="4" name="Picture 2" descr="MarvellousM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318" y="404663"/>
            <a:ext cx="3384377" cy="3384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8029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dirty="0" err="1"/>
              <a:t>Housepoints</a:t>
            </a:r>
            <a:r>
              <a:rPr lang="en-GB" dirty="0"/>
              <a:t>, Golden Brush &amp; Role Model of the Week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492896"/>
            <a:ext cx="3744416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73226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Key Dates</a:t>
            </a:r>
          </a:p>
        </p:txBody>
      </p:sp>
      <p:pic>
        <p:nvPicPr>
          <p:cNvPr id="2050" name="Picture 2" descr="Calendar - Athena Academy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2170664"/>
            <a:ext cx="5078776" cy="3809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46268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539434" y="332656"/>
            <a:ext cx="5904774" cy="81716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en-GB" dirty="0"/>
          </a:p>
        </p:txBody>
      </p:sp>
      <p:sp>
        <p:nvSpPr>
          <p:cNvPr id="2" name="TextBox 1"/>
          <p:cNvSpPr txBox="1"/>
          <p:nvPr/>
        </p:nvSpPr>
        <p:spPr>
          <a:xfrm>
            <a:off x="755575" y="3861048"/>
            <a:ext cx="718678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KEY DATES:</a:t>
            </a:r>
          </a:p>
          <a:p>
            <a:endParaRPr lang="en-GB" dirty="0"/>
          </a:p>
          <a:p>
            <a:r>
              <a:rPr lang="en-GB" dirty="0"/>
              <a:t>Fun Friday: 19</a:t>
            </a:r>
            <a:r>
              <a:rPr lang="en-GB" baseline="30000" dirty="0"/>
              <a:t>th</a:t>
            </a:r>
            <a:r>
              <a:rPr lang="en-GB" dirty="0"/>
              <a:t> September 6:00-8:30pm</a:t>
            </a:r>
          </a:p>
          <a:p>
            <a:endParaRPr lang="en-GB" dirty="0"/>
          </a:p>
          <a:p>
            <a:r>
              <a:rPr lang="en-GB" dirty="0"/>
              <a:t>Parents’ Evening: 23</a:t>
            </a:r>
            <a:r>
              <a:rPr lang="en-GB" baseline="30000" dirty="0"/>
              <a:t>rd</a:t>
            </a:r>
            <a:r>
              <a:rPr lang="en-GB" dirty="0"/>
              <a:t> September &amp; 24</a:t>
            </a:r>
            <a:r>
              <a:rPr lang="en-GB" baseline="30000" dirty="0"/>
              <a:t>th</a:t>
            </a:r>
            <a:r>
              <a:rPr lang="en-GB" dirty="0"/>
              <a:t> September</a:t>
            </a:r>
          </a:p>
          <a:p>
            <a:endParaRPr lang="en-GB" dirty="0"/>
          </a:p>
          <a:p>
            <a:r>
              <a:rPr lang="en-GB" dirty="0"/>
              <a:t>Explorer Dome: date to follow</a:t>
            </a:r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3583E47-F52D-480B-9F7F-B7F612CD95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964" y="865708"/>
            <a:ext cx="5048674" cy="2851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9325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88640"/>
            <a:ext cx="1354137" cy="1354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83568" y="1542777"/>
            <a:ext cx="777686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 summary:</a:t>
            </a:r>
          </a:p>
          <a:p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Please encourage your child to…</a:t>
            </a:r>
          </a:p>
          <a:p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Practise their Times Tables 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Practise their spellings on Spelling Frame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Complete their Reading Rivers</a:t>
            </a:r>
          </a:p>
          <a:p>
            <a:endParaRPr lang="en-GB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en-GB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 engaged, get involved, do their best and have fun!</a:t>
            </a:r>
          </a:p>
        </p:txBody>
      </p:sp>
    </p:spTree>
    <p:extLst>
      <p:ext uri="{BB962C8B-B14F-4D97-AF65-F5344CB8AC3E}">
        <p14:creationId xmlns:p14="http://schemas.microsoft.com/office/powerpoint/2010/main" val="7004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Tìm hiểu một số cách nói thay cho &quot;Thank you&quot; trong Tiếng An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764704"/>
            <a:ext cx="356701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50 Extremely Hard Questions To Ask Your Friends - Psychological Fac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284984"/>
            <a:ext cx="4440076" cy="29615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50726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2046</TotalTime>
  <Words>327</Words>
  <Application>Microsoft Office PowerPoint</Application>
  <PresentationFormat>On-screen Show (4:3)</PresentationFormat>
  <Paragraphs>65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Calibri</vt:lpstr>
      <vt:lpstr>Century Gothic</vt:lpstr>
      <vt:lpstr>Gill Sans MT</vt:lpstr>
      <vt:lpstr>Wingdings 2</vt:lpstr>
      <vt:lpstr>Austin</vt:lpstr>
      <vt:lpstr>Gallery</vt:lpstr>
      <vt:lpstr>PowerPoint Presentation</vt:lpstr>
      <vt:lpstr>Welcome…</vt:lpstr>
      <vt:lpstr>PowerPoint Presentation</vt:lpstr>
      <vt:lpstr>PowerPoint Presentation</vt:lpstr>
      <vt:lpstr>PowerPoint Presentation</vt:lpstr>
      <vt:lpstr>Spellings</vt:lpstr>
      <vt:lpstr>PowerPoint Presentation</vt:lpstr>
      <vt:lpstr>PowerPoint Presentation</vt:lpstr>
      <vt:lpstr>Reading</vt:lpstr>
      <vt:lpstr>Reading</vt:lpstr>
      <vt:lpstr>PowerPoint Presentation</vt:lpstr>
      <vt:lpstr>PowerPoint Presentation</vt:lpstr>
      <vt:lpstr>PowerPoint Presentation</vt:lpstr>
      <vt:lpstr>Writing</vt:lpstr>
      <vt:lpstr>PowerPoint Presentation</vt:lpstr>
      <vt:lpstr>Mathematics</vt:lpstr>
      <vt:lpstr>Mathematics</vt:lpstr>
      <vt:lpstr>Assessments</vt:lpstr>
      <vt:lpstr>Behaviour for Learning</vt:lpstr>
      <vt:lpstr>PowerPoint Presentation</vt:lpstr>
      <vt:lpstr>PowerPoint Presentation</vt:lpstr>
      <vt:lpstr>PowerPoint Presentation</vt:lpstr>
      <vt:lpstr>Housepoints, Golden Brush &amp; Role Model of the Week</vt:lpstr>
      <vt:lpstr>Key Dates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Five Curriculum Meeting</dc:title>
  <dc:creator>Richard Wakelin</dc:creator>
  <cp:lastModifiedBy>Claire Deverill</cp:lastModifiedBy>
  <cp:revision>60</cp:revision>
  <dcterms:created xsi:type="dcterms:W3CDTF">2017-09-24T08:27:44Z</dcterms:created>
  <dcterms:modified xsi:type="dcterms:W3CDTF">2025-09-09T13:12:51Z</dcterms:modified>
</cp:coreProperties>
</file>